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552" r:id="rId2"/>
  </p:sldIdLst>
  <p:sldSz cx="12192000" cy="6858000"/>
  <p:notesSz cx="6858000" cy="9144000"/>
  <p:defaultTextStyle>
    <a:defPPr>
      <a:defRPr lang="en-US"/>
    </a:defPPr>
    <a:lvl1pPr marL="0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55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10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64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18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772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27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880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35" algn="l" defTabSz="60955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e Alberts" initials="GA" lastIdx="1" clrIdx="0">
    <p:extLst>
      <p:ext uri="{19B8F6BF-5375-455C-9EA6-DF929625EA0E}">
        <p15:presenceInfo xmlns:p15="http://schemas.microsoft.com/office/powerpoint/2012/main" userId="062fff68203a10b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5700"/>
    <a:srgbClr val="7391C8"/>
    <a:srgbClr val="50B1D1"/>
    <a:srgbClr val="6BBA82"/>
    <a:srgbClr val="A0C341"/>
    <a:srgbClr val="77C5B8"/>
    <a:srgbClr val="2F6E80"/>
    <a:srgbClr val="4A4A49"/>
    <a:srgbClr val="2F7380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 autoAdjust="0"/>
    <p:restoredTop sz="90679" autoAdjust="0"/>
  </p:normalViewPr>
  <p:slideViewPr>
    <p:cSldViewPr snapToGrid="0" snapToObjects="1">
      <p:cViewPr varScale="1">
        <p:scale>
          <a:sx n="103" d="100"/>
          <a:sy n="103" d="100"/>
        </p:scale>
        <p:origin x="12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3060"/>
    </p:cViewPr>
  </p:sorterViewPr>
  <p:notesViewPr>
    <p:cSldViewPr snapToGrid="0" snapToObjects="1" showGuides="1">
      <p:cViewPr>
        <p:scale>
          <a:sx n="80" d="100"/>
          <a:sy n="80" d="100"/>
        </p:scale>
        <p:origin x="3450" y="3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7F20229-33C9-4A0B-B2C1-FD4CB4FC35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142050" y="8678864"/>
            <a:ext cx="792279" cy="169277"/>
          </a:xfrm>
          <a:prstGeom prst="rect">
            <a:avLst/>
          </a:prstGeom>
        </p:spPr>
        <p:txBody>
          <a:bodyPr vert="horz" wrap="square" lIns="0" tIns="45720" rIns="0" bIns="0" rtlCol="0" anchor="t" anchorCtr="0">
            <a:spAutoFit/>
          </a:bodyPr>
          <a:lstStyle>
            <a:lvl1pPr algn="r">
              <a:defRPr sz="1200"/>
            </a:lvl1pPr>
          </a:lstStyle>
          <a:p>
            <a:r>
              <a:rPr lang="de-DE" sz="800">
                <a:solidFill>
                  <a:schemeClr val="tx2"/>
                </a:solidFill>
              </a:rPr>
              <a:t>2021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27A4BED-5615-48C6-A3EF-0E2EB57F9B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985274" y="8678864"/>
            <a:ext cx="4385589" cy="169277"/>
          </a:xfrm>
          <a:prstGeom prst="rect">
            <a:avLst/>
          </a:prstGeom>
        </p:spPr>
        <p:txBody>
          <a:bodyPr vert="horz" wrap="square" lIns="0" tIns="45720" rIns="0" bIns="0" rtlCol="0" anchor="t" anchorCtr="0">
            <a:spAutoFit/>
          </a:bodyPr>
          <a:lstStyle>
            <a:lvl1pPr algn="l">
              <a:defRPr sz="1200"/>
            </a:lvl1pPr>
          </a:lstStyle>
          <a:p>
            <a:r>
              <a:rPr lang="de-DE" sz="800" dirty="0">
                <a:solidFill>
                  <a:schemeClr val="tx2"/>
                </a:solidFill>
              </a:rPr>
              <a:t>│ </a:t>
            </a:r>
            <a:r>
              <a:rPr lang="de-DE" sz="800" dirty="0" err="1">
                <a:solidFill>
                  <a:schemeClr val="tx2"/>
                </a:solidFill>
              </a:rPr>
              <a:t>opta</a:t>
            </a:r>
            <a:r>
              <a:rPr lang="de-DE" sz="800" dirty="0">
                <a:solidFill>
                  <a:schemeClr val="tx2"/>
                </a:solidFill>
              </a:rPr>
              <a:t> </a:t>
            </a:r>
            <a:r>
              <a:rPr lang="de-DE" sz="800" dirty="0" err="1">
                <a:solidFill>
                  <a:schemeClr val="tx2"/>
                </a:solidFill>
              </a:rPr>
              <a:t>data</a:t>
            </a:r>
            <a:r>
              <a:rPr lang="de-DE" sz="800" dirty="0">
                <a:solidFill>
                  <a:schemeClr val="tx2"/>
                </a:solidFill>
              </a:rPr>
              <a:t> Masterfolien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95A96E-F21C-4933-90E6-C69610CAF8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80221" y="8678864"/>
            <a:ext cx="276889" cy="169277"/>
          </a:xfrm>
          <a:prstGeom prst="rect">
            <a:avLst/>
          </a:prstGeom>
        </p:spPr>
        <p:txBody>
          <a:bodyPr vert="horz" wrap="square" lIns="0" tIns="45720" rIns="0" bIns="0" rtlCol="0" anchor="t" anchorCtr="0">
            <a:spAutoFit/>
          </a:bodyPr>
          <a:lstStyle>
            <a:lvl1pPr algn="r">
              <a:defRPr sz="1200"/>
            </a:lvl1pPr>
          </a:lstStyle>
          <a:p>
            <a:pPr algn="l"/>
            <a:fld id="{BBE879DA-77BD-4CF9-AA76-A6C752E560C5}" type="slidenum">
              <a:rPr lang="de-DE" sz="800" smtClean="0">
                <a:solidFill>
                  <a:schemeClr val="tx2"/>
                </a:solidFill>
              </a:rPr>
              <a:pPr algn="l"/>
              <a:t>‹Nr.›</a:t>
            </a:fld>
            <a:endParaRPr lang="de-DE" sz="800">
              <a:solidFill>
                <a:schemeClr val="tx2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013E5DD-AA36-4CBE-B895-2FE9F900662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2750" y="495942"/>
            <a:ext cx="900707" cy="1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95129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1252023" y="8577851"/>
            <a:ext cx="1141271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de-DE"/>
              <a:t>2021</a:t>
            </a:r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0" tIns="45720" rIns="0" bIns="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454662" y="8577851"/>
            <a:ext cx="3717537" cy="123111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│ </a:t>
            </a:r>
            <a:r>
              <a:rPr lang="de-DE" dirty="0" err="1"/>
              <a:t>opta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Masterfolien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85800" y="8577851"/>
            <a:ext cx="435462" cy="123111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fld id="{F03F3AA6-F6B9-2247-AEA4-81D7F706D259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2D0089-9B16-433F-AA78-00368C90DE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5" b="38677"/>
          <a:stretch/>
        </p:blipFill>
        <p:spPr>
          <a:xfrm>
            <a:off x="5384888" y="459159"/>
            <a:ext cx="900707" cy="14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7834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1219110" rtl="0" eaLnBrk="1" latinLnBrk="0" hangingPunct="1">
      <a:spcAft>
        <a:spcPts val="300"/>
      </a:spcAft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179388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358775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538163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717550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896938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6pPr>
    <a:lvl7pPr marL="1076325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7pPr>
    <a:lvl8pPr marL="1257300" indent="-180975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8pPr>
    <a:lvl9pPr marL="1436688" indent="-179388" algn="l" defTabSz="1219110" rtl="0" eaLnBrk="1" latinLnBrk="0" hangingPunct="1">
      <a:spcAft>
        <a:spcPts val="300"/>
      </a:spcAft>
      <a:buClr>
        <a:schemeClr val="tx2"/>
      </a:buClr>
      <a:buFont typeface="Arial" panose="020B0604020202020204" pitchFamily="34" charset="0"/>
      <a:buChar char="•"/>
      <a:defRPr sz="1200" kern="1200">
        <a:solidFill>
          <a:schemeClr val="tx2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│ Them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7A06BECA-2FE8-47AC-B9CB-DA828CDFB54A}"/>
              </a:ext>
            </a:extLst>
          </p:cNvPr>
          <p:cNvSpPr/>
          <p:nvPr userDrawn="1"/>
        </p:nvSpPr>
        <p:spPr>
          <a:xfrm>
            <a:off x="0" y="2282024"/>
            <a:ext cx="10531365" cy="3979076"/>
          </a:xfrm>
          <a:custGeom>
            <a:avLst/>
            <a:gdLst>
              <a:gd name="connsiteX0" fmla="*/ 0 w 10531365"/>
              <a:gd name="connsiteY0" fmla="*/ 0 h 3979076"/>
              <a:gd name="connsiteX1" fmla="*/ 8541827 w 10531365"/>
              <a:gd name="connsiteY1" fmla="*/ 0 h 3979076"/>
              <a:gd name="connsiteX2" fmla="*/ 10531365 w 10531365"/>
              <a:gd name="connsiteY2" fmla="*/ 1989538 h 3979076"/>
              <a:gd name="connsiteX3" fmla="*/ 8541827 w 10531365"/>
              <a:gd name="connsiteY3" fmla="*/ 3979076 h 3979076"/>
              <a:gd name="connsiteX4" fmla="*/ 0 w 10531365"/>
              <a:gd name="connsiteY4" fmla="*/ 3979076 h 3979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1365" h="3979076">
                <a:moveTo>
                  <a:pt x="0" y="0"/>
                </a:moveTo>
                <a:lnTo>
                  <a:pt x="8541827" y="0"/>
                </a:lnTo>
                <a:cubicBezTo>
                  <a:pt x="9640618" y="0"/>
                  <a:pt x="10531365" y="890747"/>
                  <a:pt x="10531365" y="1989538"/>
                </a:cubicBezTo>
                <a:cubicBezTo>
                  <a:pt x="10531365" y="3088329"/>
                  <a:pt x="9640618" y="3979076"/>
                  <a:pt x="8541827" y="3979076"/>
                </a:cubicBezTo>
                <a:lnTo>
                  <a:pt x="0" y="3979076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675E6A4C-93A5-4A49-A181-A0C71D89227D}"/>
              </a:ext>
            </a:extLst>
          </p:cNvPr>
          <p:cNvSpPr/>
          <p:nvPr userDrawn="1"/>
        </p:nvSpPr>
        <p:spPr>
          <a:xfrm>
            <a:off x="4198144" y="5546893"/>
            <a:ext cx="7993856" cy="1311107"/>
          </a:xfrm>
          <a:custGeom>
            <a:avLst/>
            <a:gdLst>
              <a:gd name="connsiteX0" fmla="*/ 1311106 w 7993856"/>
              <a:gd name="connsiteY0" fmla="*/ 0 h 1311107"/>
              <a:gd name="connsiteX1" fmla="*/ 7993856 w 7993856"/>
              <a:gd name="connsiteY1" fmla="*/ 0 h 1311107"/>
              <a:gd name="connsiteX2" fmla="*/ 7993856 w 7993856"/>
              <a:gd name="connsiteY2" fmla="*/ 1311107 h 1311107"/>
              <a:gd name="connsiteX3" fmla="*/ 1 w 7993856"/>
              <a:gd name="connsiteY3" fmla="*/ 1311107 h 1311107"/>
              <a:gd name="connsiteX4" fmla="*/ 0 w 7993856"/>
              <a:gd name="connsiteY4" fmla="*/ 1311106 h 1311107"/>
              <a:gd name="connsiteX5" fmla="*/ 26638 w 7993856"/>
              <a:gd name="connsiteY5" fmla="*/ 1046873 h 1311107"/>
              <a:gd name="connsiteX6" fmla="*/ 1311106 w 7993856"/>
              <a:gd name="connsiteY6" fmla="*/ 0 h 131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93856" h="1311107">
                <a:moveTo>
                  <a:pt x="1311106" y="0"/>
                </a:moveTo>
                <a:lnTo>
                  <a:pt x="7993856" y="0"/>
                </a:lnTo>
                <a:lnTo>
                  <a:pt x="7993856" y="1311107"/>
                </a:lnTo>
                <a:lnTo>
                  <a:pt x="1" y="1311107"/>
                </a:lnTo>
                <a:lnTo>
                  <a:pt x="0" y="1311106"/>
                </a:lnTo>
                <a:lnTo>
                  <a:pt x="26638" y="1046873"/>
                </a:lnTo>
                <a:cubicBezTo>
                  <a:pt x="148893" y="449424"/>
                  <a:pt x="677516" y="0"/>
                  <a:pt x="1311106" y="0"/>
                </a:cubicBez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263" y="3911551"/>
            <a:ext cx="9815535" cy="398571"/>
          </a:xfrm>
        </p:spPr>
        <p:txBody>
          <a:bodyPr wrap="square" anchor="t" anchorCtr="0">
            <a:spAutoFit/>
          </a:bodyPr>
          <a:lstStyle>
            <a:lvl1pPr algn="l">
              <a:defRPr sz="280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199839E0-AAC0-4727-985C-045DEC674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6263" y="4772025"/>
            <a:ext cx="7243762" cy="252249"/>
          </a:xfrm>
        </p:spPr>
        <p:txBody>
          <a:bodyPr wrap="square">
            <a:spAutoFit/>
          </a:bodyPr>
          <a:lstStyle>
            <a:lvl1pPr>
              <a:defRPr sz="1400"/>
            </a:lvl1pPr>
          </a:lstStyle>
          <a:p>
            <a:pPr lvl="0"/>
            <a:r>
              <a:rPr lang="de-DE" dirty="0"/>
              <a:t>Präsentator |  Datum</a:t>
            </a:r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0F9EA44D-66A2-4D73-AA34-4EA41B598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63" y="569309"/>
            <a:ext cx="3348998" cy="424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lIns="108000" rIns="1080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6263" y="2370548"/>
            <a:ext cx="9815535" cy="1380152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4000">
                <a:solidFill>
                  <a:srgbClr val="2F6E80"/>
                </a:solidFill>
                <a:latin typeface="+mj-lt"/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de-DE" dirty="0"/>
              <a:t>Titel Headline möglich auch</a:t>
            </a:r>
            <a:br>
              <a:rPr lang="de-DE" dirty="0"/>
            </a:br>
            <a:r>
              <a:rPr lang="de-DE" dirty="0"/>
              <a:t>zweizeilig aber kurz</a:t>
            </a:r>
          </a:p>
        </p:txBody>
      </p:sp>
    </p:spTree>
    <p:extLst>
      <p:ext uri="{BB962C8B-B14F-4D97-AF65-F5344CB8AC3E}">
        <p14:creationId xmlns:p14="http://schemas.microsoft.com/office/powerpoint/2010/main" val="97297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/Fact│ Them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platzhalter 5">
            <a:extLst>
              <a:ext uri="{FF2B5EF4-FFF2-40B4-BE49-F238E27FC236}">
                <a16:creationId xmlns:a16="http://schemas.microsoft.com/office/drawing/2014/main" id="{8808E0B0-CCAE-184B-9D0D-04876142C5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9DE29E4D-F88B-4A73-91AE-A598590DAED7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30000">
                <a:schemeClr val="accent2">
                  <a:lumMod val="70000"/>
                  <a:lumOff val="30000"/>
                  <a:alpha val="60000"/>
                </a:schemeClr>
              </a:gs>
              <a:gs pos="49000">
                <a:schemeClr val="accent5">
                  <a:alpha val="30000"/>
                </a:schemeClr>
              </a:gs>
              <a:gs pos="80000">
                <a:schemeClr val="accent1">
                  <a:alpha val="5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87A57F-8E49-411D-BFC9-ED97ED51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C4DD3415-23D8-43DB-BBC6-9B39D3939753}"/>
              </a:ext>
            </a:extLst>
          </p:cNvPr>
          <p:cNvSpPr/>
          <p:nvPr userDrawn="1"/>
        </p:nvSpPr>
        <p:spPr>
          <a:xfrm>
            <a:off x="5196077" y="3604095"/>
            <a:ext cx="6995923" cy="2250390"/>
          </a:xfrm>
          <a:custGeom>
            <a:avLst/>
            <a:gdLst>
              <a:gd name="connsiteX0" fmla="*/ 0 w 6995923"/>
              <a:gd name="connsiteY0" fmla="*/ 1125194 h 2250390"/>
              <a:gd name="connsiteX1" fmla="*/ 0 w 6995923"/>
              <a:gd name="connsiteY1" fmla="*/ 1125195 h 2250390"/>
              <a:gd name="connsiteX2" fmla="*/ 0 w 6995923"/>
              <a:gd name="connsiteY2" fmla="*/ 1125195 h 2250390"/>
              <a:gd name="connsiteX3" fmla="*/ 1125195 w 6995923"/>
              <a:gd name="connsiteY3" fmla="*/ 0 h 2250390"/>
              <a:gd name="connsiteX4" fmla="*/ 6995923 w 6995923"/>
              <a:gd name="connsiteY4" fmla="*/ 0 h 2250390"/>
              <a:gd name="connsiteX5" fmla="*/ 6995923 w 6995923"/>
              <a:gd name="connsiteY5" fmla="*/ 2250390 h 2250390"/>
              <a:gd name="connsiteX6" fmla="*/ 1125195 w 6995923"/>
              <a:gd name="connsiteY6" fmla="*/ 2250389 h 2250390"/>
              <a:gd name="connsiteX7" fmla="*/ 22860 w 6995923"/>
              <a:gd name="connsiteY7" fmla="*/ 1351960 h 2250390"/>
              <a:gd name="connsiteX8" fmla="*/ 0 w 6995923"/>
              <a:gd name="connsiteY8" fmla="*/ 1125195 h 2250390"/>
              <a:gd name="connsiteX9" fmla="*/ 22860 w 6995923"/>
              <a:gd name="connsiteY9" fmla="*/ 898429 h 2250390"/>
              <a:gd name="connsiteX10" fmla="*/ 1125195 w 6995923"/>
              <a:gd name="connsiteY10" fmla="*/ 0 h 2250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95923" h="2250390">
                <a:moveTo>
                  <a:pt x="0" y="1125194"/>
                </a:moveTo>
                <a:lnTo>
                  <a:pt x="0" y="1125195"/>
                </a:lnTo>
                <a:lnTo>
                  <a:pt x="0" y="1125195"/>
                </a:lnTo>
                <a:close/>
                <a:moveTo>
                  <a:pt x="1125195" y="0"/>
                </a:moveTo>
                <a:lnTo>
                  <a:pt x="6995923" y="0"/>
                </a:lnTo>
                <a:lnTo>
                  <a:pt x="6995923" y="2250390"/>
                </a:lnTo>
                <a:lnTo>
                  <a:pt x="1125195" y="2250389"/>
                </a:lnTo>
                <a:cubicBezTo>
                  <a:pt x="581446" y="2250389"/>
                  <a:pt x="127781" y="1864693"/>
                  <a:pt x="22860" y="1351960"/>
                </a:cubicBezTo>
                <a:lnTo>
                  <a:pt x="0" y="1125195"/>
                </a:lnTo>
                <a:lnTo>
                  <a:pt x="22860" y="898429"/>
                </a:lnTo>
                <a:cubicBezTo>
                  <a:pt x="127781" y="385697"/>
                  <a:pt x="581446" y="0"/>
                  <a:pt x="1125195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46" name="Textplatzhalter 44">
            <a:extLst>
              <a:ext uri="{FF2B5EF4-FFF2-40B4-BE49-F238E27FC236}">
                <a16:creationId xmlns:a16="http://schemas.microsoft.com/office/drawing/2014/main" id="{E6950591-CD42-4FA8-8BBC-F2F2E3B760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84346" y="4608660"/>
            <a:ext cx="2731392" cy="251992"/>
          </a:xfrm>
        </p:spPr>
        <p:txBody>
          <a:bodyPr anchor="ctr" anchorCtr="0">
            <a:spAutoFit/>
          </a:bodyPr>
          <a:lstStyle>
            <a:lvl1pPr>
              <a:defRPr sz="1300" b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2" name="Textplatzhalter 41">
            <a:extLst>
              <a:ext uri="{FF2B5EF4-FFF2-40B4-BE49-F238E27FC236}">
                <a16:creationId xmlns:a16="http://schemas.microsoft.com/office/drawing/2014/main" id="{457DBDFF-C873-4911-9561-8D1CB4EBFEE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31200" y="4426880"/>
            <a:ext cx="2938800" cy="615553"/>
          </a:xfrm>
        </p:spPr>
        <p:txBody>
          <a:bodyPr wrap="square" anchor="ctr" anchorCtr="0">
            <a:spAutoFit/>
          </a:bodyPr>
          <a:lstStyle>
            <a:lvl1pPr algn="r">
              <a:lnSpc>
                <a:spcPct val="100000"/>
              </a:lnSpc>
              <a:defRPr lang="de-DE" sz="4000" b="0" i="0" kern="1200" spc="0" baseline="0" dirty="0">
                <a:solidFill>
                  <a:schemeClr val="bg1"/>
                </a:solidFill>
                <a:latin typeface="Poppins Light" pitchFamily="2" charset="77"/>
                <a:ea typeface="+mn-ea"/>
                <a:cs typeface="Poppins Light" pitchFamily="2" charset="77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8ABE52-67AD-496F-971D-0B2052FA0C7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1245" y="3897657"/>
            <a:ext cx="14400" cy="1674000"/>
          </a:xfrm>
          <a:solidFill>
            <a:schemeClr val="bg1"/>
          </a:solid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814BE08-4DE6-482E-A4E2-53F6CA80DF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2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fo/Fact│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dobeStock_371110347.mov" descr="AdobeStock_371110347.mov">
            <a:hlinkClick r:id="" action="ppaction://media"/>
            <a:extLst>
              <a:ext uri="{FF2B5EF4-FFF2-40B4-BE49-F238E27FC236}">
                <a16:creationId xmlns:a16="http://schemas.microsoft.com/office/drawing/2014/main" id="{02D8E6AF-6FF0-4EB4-9C14-EF4C229F09E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A52CCA19-2E1D-4676-A38B-067981E3E32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40508"/>
                </a:schemeClr>
              </a:gs>
              <a:gs pos="67000">
                <a:schemeClr val="accent5">
                  <a:alpha val="28742"/>
                </a:schemeClr>
              </a:gs>
              <a:gs pos="100000">
                <a:schemeClr val="accent2">
                  <a:alpha val="41113"/>
                </a:schemeClr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6625773-F3FA-4D35-8D77-15C319098E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0000">
                <a:schemeClr val="accent2">
                  <a:alpha val="40000"/>
                  <a:lumMod val="50000"/>
                  <a:lumOff val="50000"/>
                </a:schemeClr>
              </a:gs>
              <a:gs pos="49000">
                <a:schemeClr val="accent5">
                  <a:alpha val="30000"/>
                </a:schemeClr>
              </a:gs>
              <a:gs pos="80000">
                <a:schemeClr val="accent1">
                  <a:alpha val="5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87A57F-8E49-411D-BFC9-ED97ED51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D55A0038-40BE-4697-8F35-CA9EFFE1A58E}"/>
              </a:ext>
            </a:extLst>
          </p:cNvPr>
          <p:cNvSpPr/>
          <p:nvPr userDrawn="1"/>
        </p:nvSpPr>
        <p:spPr>
          <a:xfrm>
            <a:off x="5196077" y="3604095"/>
            <a:ext cx="6995923" cy="2250390"/>
          </a:xfrm>
          <a:custGeom>
            <a:avLst/>
            <a:gdLst>
              <a:gd name="connsiteX0" fmla="*/ 0 w 6995923"/>
              <a:gd name="connsiteY0" fmla="*/ 1125194 h 2250390"/>
              <a:gd name="connsiteX1" fmla="*/ 0 w 6995923"/>
              <a:gd name="connsiteY1" fmla="*/ 1125195 h 2250390"/>
              <a:gd name="connsiteX2" fmla="*/ 0 w 6995923"/>
              <a:gd name="connsiteY2" fmla="*/ 1125195 h 2250390"/>
              <a:gd name="connsiteX3" fmla="*/ 1125195 w 6995923"/>
              <a:gd name="connsiteY3" fmla="*/ 0 h 2250390"/>
              <a:gd name="connsiteX4" fmla="*/ 6995923 w 6995923"/>
              <a:gd name="connsiteY4" fmla="*/ 0 h 2250390"/>
              <a:gd name="connsiteX5" fmla="*/ 6995923 w 6995923"/>
              <a:gd name="connsiteY5" fmla="*/ 2250390 h 2250390"/>
              <a:gd name="connsiteX6" fmla="*/ 1125195 w 6995923"/>
              <a:gd name="connsiteY6" fmla="*/ 2250389 h 2250390"/>
              <a:gd name="connsiteX7" fmla="*/ 22860 w 6995923"/>
              <a:gd name="connsiteY7" fmla="*/ 1351960 h 2250390"/>
              <a:gd name="connsiteX8" fmla="*/ 0 w 6995923"/>
              <a:gd name="connsiteY8" fmla="*/ 1125195 h 2250390"/>
              <a:gd name="connsiteX9" fmla="*/ 22860 w 6995923"/>
              <a:gd name="connsiteY9" fmla="*/ 898429 h 2250390"/>
              <a:gd name="connsiteX10" fmla="*/ 1125195 w 6995923"/>
              <a:gd name="connsiteY10" fmla="*/ 0 h 2250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95923" h="2250390">
                <a:moveTo>
                  <a:pt x="0" y="1125194"/>
                </a:moveTo>
                <a:lnTo>
                  <a:pt x="0" y="1125195"/>
                </a:lnTo>
                <a:lnTo>
                  <a:pt x="0" y="1125195"/>
                </a:lnTo>
                <a:close/>
                <a:moveTo>
                  <a:pt x="1125195" y="0"/>
                </a:moveTo>
                <a:lnTo>
                  <a:pt x="6995923" y="0"/>
                </a:lnTo>
                <a:lnTo>
                  <a:pt x="6995923" y="2250390"/>
                </a:lnTo>
                <a:lnTo>
                  <a:pt x="1125195" y="2250389"/>
                </a:lnTo>
                <a:cubicBezTo>
                  <a:pt x="581446" y="2250389"/>
                  <a:pt x="127781" y="1864693"/>
                  <a:pt x="22860" y="1351960"/>
                </a:cubicBezTo>
                <a:lnTo>
                  <a:pt x="0" y="1125195"/>
                </a:lnTo>
                <a:lnTo>
                  <a:pt x="22860" y="898429"/>
                </a:lnTo>
                <a:cubicBezTo>
                  <a:pt x="127781" y="385697"/>
                  <a:pt x="581446" y="0"/>
                  <a:pt x="1125195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D5333E06-8550-46FE-BD51-75BA92DB141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1245" y="3897657"/>
            <a:ext cx="14400" cy="1674000"/>
          </a:xfrm>
          <a:solidFill>
            <a:schemeClr val="bg1"/>
          </a:solid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20" name="Textplatzhalter 44">
            <a:extLst>
              <a:ext uri="{FF2B5EF4-FFF2-40B4-BE49-F238E27FC236}">
                <a16:creationId xmlns:a16="http://schemas.microsoft.com/office/drawing/2014/main" id="{2978AB70-A836-A545-A8F3-DA9A58BD41B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84346" y="4608661"/>
            <a:ext cx="2731392" cy="251992"/>
          </a:xfrm>
        </p:spPr>
        <p:txBody>
          <a:bodyPr anchor="ctr" anchorCtr="0">
            <a:spAutoFit/>
          </a:bodyPr>
          <a:lstStyle>
            <a:lvl1pPr>
              <a:defRPr sz="1300" b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3" name="Textplatzhalter 41">
            <a:extLst>
              <a:ext uri="{FF2B5EF4-FFF2-40B4-BE49-F238E27FC236}">
                <a16:creationId xmlns:a16="http://schemas.microsoft.com/office/drawing/2014/main" id="{146F06CD-D331-6342-AB16-E9DC46FE888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73700" y="4426880"/>
            <a:ext cx="3096300" cy="615553"/>
          </a:xfrm>
        </p:spPr>
        <p:txBody>
          <a:bodyPr wrap="square" anchor="ctr" anchorCtr="0">
            <a:spAutoFit/>
          </a:bodyPr>
          <a:lstStyle>
            <a:lvl1pPr algn="r">
              <a:lnSpc>
                <a:spcPct val="100000"/>
              </a:lnSpc>
              <a:defRPr lang="de-DE" sz="4000" b="0" i="0" kern="1200" spc="0" baseline="0" dirty="0">
                <a:solidFill>
                  <a:schemeClr val="bg1"/>
                </a:solidFill>
                <a:latin typeface="Poppins Light" pitchFamily="2" charset="77"/>
                <a:ea typeface="+mn-ea"/>
                <a:cs typeface="Poppins Light" pitchFamily="2" charset="77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99469DD-6DC2-47BD-8DFA-3D9D69312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2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5" y="118995"/>
            <a:ext cx="9240684" cy="89050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728275-695B-43AB-AF73-3F60D73D1F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263" y="1747838"/>
            <a:ext cx="11039475" cy="451326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D1A887B-955A-43F9-B462-520FB6B49EE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403391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77A185AA-BDD2-422A-83AE-54852591CD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263" y="1747838"/>
            <a:ext cx="5340349" cy="4513262"/>
          </a:xfrm>
        </p:spPr>
        <p:txBody>
          <a:bodyPr/>
          <a:lstStyle>
            <a:lvl2pPr marL="269875" indent="-269875"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CD59F7-20C6-4F9D-962E-E8427B08A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9" y="1747838"/>
            <a:ext cx="5340349" cy="4513262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8961F986-CE80-41BF-B8AE-3637B921E2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71827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AE12CF6-7053-4037-ADC8-C807BDEA4D5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263" y="1747838"/>
            <a:ext cx="11039475" cy="4513262"/>
          </a:xfrm>
        </p:spPr>
        <p:txBody>
          <a:bodyPr tIns="1224000"/>
          <a:lstStyle>
            <a:lvl1pPr algn="ctr">
              <a:defRPr sz="1200"/>
            </a:lvl1pPr>
          </a:lstStyle>
          <a:p>
            <a:r>
              <a:rPr lang="de-DE" dirty="0"/>
              <a:t>BILD DURCH KLICK AUF DAS SYMBOL HINZUFÜGEN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6AB515E3-7BA9-4196-B32C-E10BABD1910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1338385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, Diagramm; SmartArt ...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ECB3F343-5F1F-4288-A126-12DA0B1EB07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76263" y="1747838"/>
            <a:ext cx="11039475" cy="4513262"/>
          </a:xfrm>
        </p:spPr>
        <p:txBody>
          <a:bodyPr tIns="1224000"/>
          <a:lstStyle>
            <a:lvl1pPr algn="ctr">
              <a:defRPr sz="1200">
                <a:latin typeface="+mn-lt"/>
              </a:defRPr>
            </a:lvl1pPr>
          </a:lstStyle>
          <a:p>
            <a:pPr lvl="0"/>
            <a:r>
              <a:rPr lang="de-DE" dirty="0"/>
              <a:t>TABELLE, DIAGRAMM, SMARTART ETC. DURCH KLICK AUF DAS ENTSPRECHENDE SYMBOL HINZUFÜGEN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60DC2447-387B-4BC0-86B3-3371914E012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2533163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635D15-A53F-4449-86BE-078634D27C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263" y="1747838"/>
            <a:ext cx="5340350" cy="4513262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6EE523BB-CA09-4C1A-A3FC-6D8EA8285A3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275388" y="1747838"/>
            <a:ext cx="5340350" cy="4513262"/>
          </a:xfrm>
        </p:spPr>
        <p:txBody>
          <a:bodyPr tIns="1224000"/>
          <a:lstStyle>
            <a:lvl1pPr algn="ctr">
              <a:defRPr sz="1200"/>
            </a:lvl1pPr>
          </a:lstStyle>
          <a:p>
            <a:r>
              <a:rPr lang="de-DE" dirty="0"/>
              <a:t>BILD DURCH KLICK AUF DAS SYMBOL HINZUFÜGEN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40963295-574D-433E-8117-B70EB8065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820326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Tabelle, Diagramm, SmartArt ...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ECB3F343-5F1F-4288-A126-12DA0B1EB07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75388" y="1747838"/>
            <a:ext cx="5340350" cy="4513262"/>
          </a:xfrm>
        </p:spPr>
        <p:txBody>
          <a:bodyPr tIns="1224000"/>
          <a:lstStyle>
            <a:lvl1pPr algn="ctr">
              <a:defRPr sz="1200">
                <a:latin typeface="+mn-lt"/>
              </a:defRPr>
            </a:lvl1pPr>
          </a:lstStyle>
          <a:p>
            <a:pPr lvl="0"/>
            <a:r>
              <a:rPr lang="de-DE" dirty="0"/>
              <a:t>TABELLE, DIAGRAMM, SMARTART ETC. DURCH KLICK AUF </a:t>
            </a:r>
            <a:br>
              <a:rPr lang="de-DE" dirty="0"/>
            </a:br>
            <a:r>
              <a:rPr lang="de-DE" dirty="0"/>
              <a:t>DAS ENTSPRECHENDE SYMBOL HINZUFÜGEN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635D15-A53F-4449-86BE-078634D27C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263" y="1747838"/>
            <a:ext cx="5340350" cy="4513262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0609F711-CB1B-449E-BAE1-3400E9CF95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35628011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rundes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DC05B12C-FB7A-4D7E-8307-6649D905FC27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7559015" y="1890749"/>
            <a:ext cx="3708935" cy="370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tIns="432000"/>
          <a:lstStyle>
            <a:lvl1pPr algn="ctr">
              <a:defRPr sz="1200">
                <a:latin typeface="+mn-lt"/>
              </a:defRPr>
            </a:lvl1pPr>
          </a:lstStyle>
          <a:p>
            <a:r>
              <a:rPr lang="de-DE" dirty="0"/>
              <a:t>BILD DURCH KLICK AUF DAS SYMBOL HINZUFÜGEN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77A185AA-BDD2-422A-83AE-54852591CD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263" y="1747838"/>
            <a:ext cx="5340349" cy="451326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9" name="Textplatzhalter 25">
            <a:extLst>
              <a:ext uri="{FF2B5EF4-FFF2-40B4-BE49-F238E27FC236}">
                <a16:creationId xmlns:a16="http://schemas.microsoft.com/office/drawing/2014/main" id="{E1CD6433-1556-4658-97CD-44F4F87600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5415" y="4720475"/>
            <a:ext cx="2167200" cy="298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lIns="108000" rIns="108000" anchor="ctr" anchorCtr="0"/>
          <a:lstStyle>
            <a:lvl1pPr algn="ctr">
              <a:lnSpc>
                <a:spcPct val="100000"/>
              </a:lnSpc>
              <a:defRPr sz="1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Schlagworttext</a:t>
            </a: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9C83F680-4129-4389-B622-3B2618944A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3215343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E352B24E-E22B-4A97-98AC-4548EB833C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F6BAC2D6-A4EF-42BD-AC2E-92573109DD6A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1609693" y="1510623"/>
            <a:ext cx="10006042" cy="3836753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 userDrawn="1"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2125E88-ED5A-4CE5-AE00-F2C3477891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│ Them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9C01B419-E6AE-42FD-BB4C-3AA76D15BD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69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D28BDFEA-4FB8-4A46-8B94-CFDADC22AD81}"/>
              </a:ext>
            </a:extLst>
          </p:cNvPr>
          <p:cNvSpPr/>
          <p:nvPr userDrawn="1"/>
        </p:nvSpPr>
        <p:spPr>
          <a:xfrm>
            <a:off x="0" y="2282024"/>
            <a:ext cx="10531365" cy="3979076"/>
          </a:xfrm>
          <a:custGeom>
            <a:avLst/>
            <a:gdLst>
              <a:gd name="connsiteX0" fmla="*/ 0 w 10531365"/>
              <a:gd name="connsiteY0" fmla="*/ 0 h 3979076"/>
              <a:gd name="connsiteX1" fmla="*/ 8541827 w 10531365"/>
              <a:gd name="connsiteY1" fmla="*/ 0 h 3979076"/>
              <a:gd name="connsiteX2" fmla="*/ 10531365 w 10531365"/>
              <a:gd name="connsiteY2" fmla="*/ 1989538 h 3979076"/>
              <a:gd name="connsiteX3" fmla="*/ 8541827 w 10531365"/>
              <a:gd name="connsiteY3" fmla="*/ 3979076 h 3979076"/>
              <a:gd name="connsiteX4" fmla="*/ 0 w 10531365"/>
              <a:gd name="connsiteY4" fmla="*/ 3979076 h 3979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1365" h="3979076">
                <a:moveTo>
                  <a:pt x="0" y="0"/>
                </a:moveTo>
                <a:lnTo>
                  <a:pt x="8541827" y="0"/>
                </a:lnTo>
                <a:cubicBezTo>
                  <a:pt x="9640618" y="0"/>
                  <a:pt x="10531365" y="890747"/>
                  <a:pt x="10531365" y="1989538"/>
                </a:cubicBezTo>
                <a:cubicBezTo>
                  <a:pt x="10531365" y="3088329"/>
                  <a:pt x="9640618" y="3979076"/>
                  <a:pt x="8541827" y="3979076"/>
                </a:cubicBezTo>
                <a:lnTo>
                  <a:pt x="0" y="3979076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68C85A65-325E-4A27-8695-2E089C4C8319}"/>
              </a:ext>
            </a:extLst>
          </p:cNvPr>
          <p:cNvSpPr/>
          <p:nvPr userDrawn="1"/>
        </p:nvSpPr>
        <p:spPr>
          <a:xfrm>
            <a:off x="4198144" y="5546893"/>
            <a:ext cx="7993856" cy="1311107"/>
          </a:xfrm>
          <a:custGeom>
            <a:avLst/>
            <a:gdLst>
              <a:gd name="connsiteX0" fmla="*/ 1311106 w 7993856"/>
              <a:gd name="connsiteY0" fmla="*/ 0 h 1311107"/>
              <a:gd name="connsiteX1" fmla="*/ 7993856 w 7993856"/>
              <a:gd name="connsiteY1" fmla="*/ 0 h 1311107"/>
              <a:gd name="connsiteX2" fmla="*/ 7993856 w 7993856"/>
              <a:gd name="connsiteY2" fmla="*/ 1311107 h 1311107"/>
              <a:gd name="connsiteX3" fmla="*/ 1 w 7993856"/>
              <a:gd name="connsiteY3" fmla="*/ 1311107 h 1311107"/>
              <a:gd name="connsiteX4" fmla="*/ 0 w 7993856"/>
              <a:gd name="connsiteY4" fmla="*/ 1311106 h 1311107"/>
              <a:gd name="connsiteX5" fmla="*/ 26638 w 7993856"/>
              <a:gd name="connsiteY5" fmla="*/ 1046873 h 1311107"/>
              <a:gd name="connsiteX6" fmla="*/ 1311106 w 7993856"/>
              <a:gd name="connsiteY6" fmla="*/ 0 h 131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93856" h="1311107">
                <a:moveTo>
                  <a:pt x="1311106" y="0"/>
                </a:moveTo>
                <a:lnTo>
                  <a:pt x="7993856" y="0"/>
                </a:lnTo>
                <a:lnTo>
                  <a:pt x="7993856" y="1311107"/>
                </a:lnTo>
                <a:lnTo>
                  <a:pt x="1" y="1311107"/>
                </a:lnTo>
                <a:lnTo>
                  <a:pt x="0" y="1311106"/>
                </a:lnTo>
                <a:lnTo>
                  <a:pt x="26638" y="1046873"/>
                </a:lnTo>
                <a:cubicBezTo>
                  <a:pt x="148893" y="449424"/>
                  <a:pt x="677516" y="0"/>
                  <a:pt x="1311106" y="0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0F9EA44D-66A2-4D73-AA34-4EA41B598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63" y="569309"/>
            <a:ext cx="3348998" cy="42395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lIns="108000" rIns="1080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263" y="3911551"/>
            <a:ext cx="9815535" cy="398571"/>
          </a:xfrm>
        </p:spPr>
        <p:txBody>
          <a:bodyPr wrap="square" anchor="t" anchorCtr="0">
            <a:spAutoFit/>
          </a:bodyPr>
          <a:lstStyle>
            <a:lvl1pPr algn="l">
              <a:defRPr sz="280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6263" y="2370548"/>
            <a:ext cx="9815535" cy="1380152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de-DE" dirty="0"/>
              <a:t>Titel Headline möglich auch</a:t>
            </a:r>
            <a:br>
              <a:rPr lang="de-DE" dirty="0"/>
            </a:br>
            <a:r>
              <a:rPr lang="de-DE" dirty="0"/>
              <a:t>zweizeilig aber kurz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C55808EE-8D76-4A65-8472-2C09C7B6F2A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6263" y="4772025"/>
            <a:ext cx="7243762" cy="252249"/>
          </a:xfrm>
        </p:spPr>
        <p:txBody>
          <a:bodyPr wrap="square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Präsentator |  Datum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0D83E68-0012-49A5-950E-A20821E64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79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A9A7970D-C76B-4F7B-9670-9E084E49BA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F17C50CD-991F-42CE-83B0-6B5B3CCE0DD3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9693" y="1510625"/>
            <a:ext cx="10006042" cy="3836751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A66A5A6-2D75-4CEA-AC0C-6FEF977B4A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86A069F1-A629-400B-B6E2-D1A1C7494EC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CBC85498-12A9-4A97-9553-04938F6CF8B4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9693" y="1510625"/>
            <a:ext cx="10006042" cy="3836751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F67BF97-DA44-4FAA-833B-84406FDBBC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2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80F00C9C-1A42-4397-9E94-F8058852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07CC37B3-0F0F-40BB-95BA-6259CD81612E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9693" y="1510625"/>
            <a:ext cx="10006042" cy="3836751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12AA655-C404-4BEB-8B50-4CC4899408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28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80F00C9C-1A42-4397-9E94-F8058852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0BA546BF-B7D2-4CE5-8245-1E58F88F3B6A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9693" y="1510625"/>
            <a:ext cx="10006042" cy="3836751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43B385-ECC1-40D3-AE37-19F3C487CA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9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, Fazit etc. │ Thema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80F00C9C-1A42-4397-9E94-F8058852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2820124F-B8A5-4314-8306-F0ACC9C3071A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DE53A8-DDFA-4BE9-B83E-F31B08ABF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09693" y="1510625"/>
            <a:ext cx="10006042" cy="3836751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24" name="Gerade Verbindung 13">
            <a:extLst>
              <a:ext uri="{FF2B5EF4-FFF2-40B4-BE49-F238E27FC236}">
                <a16:creationId xmlns:a16="http://schemas.microsoft.com/office/drawing/2014/main" id="{6AB696E9-B693-4B90-8938-F7288CCBF58C}"/>
              </a:ext>
            </a:extLst>
          </p:cNvPr>
          <p:cNvCxnSpPr>
            <a:cxnSpLocks/>
          </p:cNvCxnSpPr>
          <p:nvPr/>
        </p:nvCxnSpPr>
        <p:spPr>
          <a:xfrm>
            <a:off x="1152004" y="1510625"/>
            <a:ext cx="0" cy="383675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20FC5B5-2C03-4AA7-BEDE-0EFE6FC939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18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│ Subli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5D3D50BF-A1FB-4CDC-BEE9-DCF40EFD83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</p:spTree>
    <p:extLst>
      <p:ext uri="{BB962C8B-B14F-4D97-AF65-F5344CB8AC3E}">
        <p14:creationId xmlns:p14="http://schemas.microsoft.com/office/powerpoint/2010/main" val="136107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│ Subline dunk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285C007-1DD0-40ED-BC46-CA22DF6355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5735" y="1097815"/>
            <a:ext cx="9240684" cy="426185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Subline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E96947C-A336-4AAA-8B47-F07CE0BD0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3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enes Bildmotiv mit weißem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8E39F092-5AFC-4EFD-BAC2-C1004B92407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0" y="0"/>
            <a:ext cx="12192000" cy="6858000"/>
          </a:xfrm>
          <a:solidFill>
            <a:srgbClr val="7F7F7F"/>
          </a:solidFill>
        </p:spPr>
        <p:txBody>
          <a:bodyPr tIns="2772000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17" name="Bildplatzhalter 2">
            <a:extLst>
              <a:ext uri="{FF2B5EF4-FFF2-40B4-BE49-F238E27FC236}">
                <a16:creationId xmlns:a16="http://schemas.microsoft.com/office/drawing/2014/main" id="{CBEE0897-0CB5-45EC-AE68-34E701E86D3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398940" y="399398"/>
            <a:ext cx="1393200" cy="216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 sz="100"/>
            </a:lvl1pPr>
          </a:lstStyle>
          <a:p>
            <a:r>
              <a:rPr lang="de-DE" dirty="0"/>
              <a:t>1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85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platzhalter 3">
            <a:extLst>
              <a:ext uri="{FF2B5EF4-FFF2-40B4-BE49-F238E27FC236}">
                <a16:creationId xmlns:a16="http://schemas.microsoft.com/office/drawing/2014/main" id="{D9AFC660-D2ED-4EFD-8D57-016CD6B0B166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67595" y="344294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39" name="Bildplatzhalter 3">
            <a:extLst>
              <a:ext uri="{FF2B5EF4-FFF2-40B4-BE49-F238E27FC236}">
                <a16:creationId xmlns:a16="http://schemas.microsoft.com/office/drawing/2014/main" id="{2D55CCDC-FE00-47EF-9C79-EF33605B0A24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967595" y="181931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34" name="Textplatzhalter 44">
            <a:extLst>
              <a:ext uri="{FF2B5EF4-FFF2-40B4-BE49-F238E27FC236}">
                <a16:creationId xmlns:a16="http://schemas.microsoft.com/office/drawing/2014/main" id="{E222640F-9401-403B-BCB5-740A26C53A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550707" y="337326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35" name="Textplatzhalter 44">
            <a:extLst>
              <a:ext uri="{FF2B5EF4-FFF2-40B4-BE49-F238E27FC236}">
                <a16:creationId xmlns:a16="http://schemas.microsoft.com/office/drawing/2014/main" id="{C149507F-2A65-4A12-BAFD-75077CDE410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50707" y="379201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36" name="Textplatzhalter 44">
            <a:extLst>
              <a:ext uri="{FF2B5EF4-FFF2-40B4-BE49-F238E27FC236}">
                <a16:creationId xmlns:a16="http://schemas.microsoft.com/office/drawing/2014/main" id="{C7F42EB0-5412-41E6-9FBE-CA0893ABB1C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50707" y="174963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37" name="Textplatzhalter 44">
            <a:extLst>
              <a:ext uri="{FF2B5EF4-FFF2-40B4-BE49-F238E27FC236}">
                <a16:creationId xmlns:a16="http://schemas.microsoft.com/office/drawing/2014/main" id="{1A21EBDE-D008-4685-8C1F-6971A72A5B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50707" y="216838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32" name="Textplatzhalter 44">
            <a:extLst>
              <a:ext uri="{FF2B5EF4-FFF2-40B4-BE49-F238E27FC236}">
                <a16:creationId xmlns:a16="http://schemas.microsoft.com/office/drawing/2014/main" id="{209B1C82-B74E-4314-9B3C-C0A1F1A44CF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159112" y="337326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33" name="Textplatzhalter 44">
            <a:extLst>
              <a:ext uri="{FF2B5EF4-FFF2-40B4-BE49-F238E27FC236}">
                <a16:creationId xmlns:a16="http://schemas.microsoft.com/office/drawing/2014/main" id="{43D13F55-9BD0-450F-B728-87F92D7025D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159112" y="379201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28" name="Textplatzhalter 44">
            <a:extLst>
              <a:ext uri="{FF2B5EF4-FFF2-40B4-BE49-F238E27FC236}">
                <a16:creationId xmlns:a16="http://schemas.microsoft.com/office/drawing/2014/main" id="{09A44EA1-14F6-4E79-91E2-F3D0C189485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59112" y="174963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29" name="Textplatzhalter 44">
            <a:extLst>
              <a:ext uri="{FF2B5EF4-FFF2-40B4-BE49-F238E27FC236}">
                <a16:creationId xmlns:a16="http://schemas.microsoft.com/office/drawing/2014/main" id="{0696C162-EC2B-4F16-AEF3-24834E3844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59112" y="216838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27" name="Bildplatzhalter 3">
            <a:extLst>
              <a:ext uri="{FF2B5EF4-FFF2-40B4-BE49-F238E27FC236}">
                <a16:creationId xmlns:a16="http://schemas.microsoft.com/office/drawing/2014/main" id="{03E09939-8EF4-485B-BBEE-7ACFCBA2929A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76000" y="344294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26" name="Bildplatzhalter 3">
            <a:extLst>
              <a:ext uri="{FF2B5EF4-FFF2-40B4-BE49-F238E27FC236}">
                <a16:creationId xmlns:a16="http://schemas.microsoft.com/office/drawing/2014/main" id="{1D74A82D-C4FC-49FF-963C-89FCD357BE4E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76000" y="181931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118DA5-867A-4A50-BBFB-BFACBE1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25" name="Textplatzhalter 25">
            <a:extLst>
              <a:ext uri="{FF2B5EF4-FFF2-40B4-BE49-F238E27FC236}">
                <a16:creationId xmlns:a16="http://schemas.microsoft.com/office/drawing/2014/main" id="{2506A853-D33E-4741-A9F0-03334151F4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16140" y="5023444"/>
            <a:ext cx="2099598" cy="298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lIns="72000" rIns="72000" anchor="ctr" anchorCtr="0"/>
          <a:lstStyle>
            <a:lvl1pPr algn="ctr">
              <a:lnSpc>
                <a:spcPct val="100000"/>
              </a:lnSpc>
              <a:defRPr sz="11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www.mehrinfo.de</a:t>
            </a:r>
          </a:p>
        </p:txBody>
      </p:sp>
      <p:sp>
        <p:nvSpPr>
          <p:cNvPr id="40" name="Bildplatzhalter 3">
            <a:extLst>
              <a:ext uri="{FF2B5EF4-FFF2-40B4-BE49-F238E27FC236}">
                <a16:creationId xmlns:a16="http://schemas.microsoft.com/office/drawing/2014/main" id="{27E6762A-4BD1-409B-8350-71FFDF4353C2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4967595" y="505955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41" name="Textplatzhalter 44">
            <a:extLst>
              <a:ext uri="{FF2B5EF4-FFF2-40B4-BE49-F238E27FC236}">
                <a16:creationId xmlns:a16="http://schemas.microsoft.com/office/drawing/2014/main" id="{375E8CB3-47C5-4F7E-8326-439C4755D98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50707" y="498987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42" name="Textplatzhalter 44">
            <a:extLst>
              <a:ext uri="{FF2B5EF4-FFF2-40B4-BE49-F238E27FC236}">
                <a16:creationId xmlns:a16="http://schemas.microsoft.com/office/drawing/2014/main" id="{488AF670-FA94-4933-BB51-38249527EC7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50707" y="540862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43" name="Textplatzhalter 44">
            <a:extLst>
              <a:ext uri="{FF2B5EF4-FFF2-40B4-BE49-F238E27FC236}">
                <a16:creationId xmlns:a16="http://schemas.microsoft.com/office/drawing/2014/main" id="{4F1E2958-BA4E-4983-80F1-BF8D825A51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159112" y="4989876"/>
            <a:ext cx="2520000" cy="313318"/>
          </a:xfrm>
        </p:spPr>
        <p:txBody>
          <a:bodyPr anchor="b" anchorCtr="0">
            <a:noAutofit/>
          </a:bodyPr>
          <a:lstStyle>
            <a:lvl1pPr>
              <a:defRPr sz="16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Vorname Name</a:t>
            </a:r>
          </a:p>
        </p:txBody>
      </p:sp>
      <p:sp>
        <p:nvSpPr>
          <p:cNvPr id="44" name="Textplatzhalter 44">
            <a:extLst>
              <a:ext uri="{FF2B5EF4-FFF2-40B4-BE49-F238E27FC236}">
                <a16:creationId xmlns:a16="http://schemas.microsoft.com/office/drawing/2014/main" id="{06BAC405-8E11-4B38-B9AC-4587848E31F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159112" y="5408627"/>
            <a:ext cx="2520000" cy="851121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spcAft>
                <a:spcPts val="300"/>
              </a:spcAft>
              <a:defRPr sz="120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defRPr>
            </a:lvl1pPr>
          </a:lstStyle>
          <a:p>
            <a:pPr lvl="0"/>
            <a:r>
              <a:rPr lang="de-DE" dirty="0"/>
              <a:t>Absenderdaten</a:t>
            </a:r>
          </a:p>
        </p:txBody>
      </p:sp>
      <p:sp>
        <p:nvSpPr>
          <p:cNvPr id="45" name="Bildplatzhalter 3">
            <a:extLst>
              <a:ext uri="{FF2B5EF4-FFF2-40B4-BE49-F238E27FC236}">
                <a16:creationId xmlns:a16="http://schemas.microsoft.com/office/drawing/2014/main" id="{AD1F034A-E933-4994-89F9-FDED917D1C6C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576000" y="5059550"/>
            <a:ext cx="1008254" cy="1008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algn="ctr">
              <a:lnSpc>
                <a:spcPct val="100000"/>
              </a:lnSpc>
              <a:defRPr sz="500">
                <a:latin typeface="+mn-lt"/>
              </a:defRPr>
            </a:lvl1pPr>
          </a:lstStyle>
          <a:p>
            <a:r>
              <a:rPr lang="de-DE" dirty="0"/>
              <a:t>EIGENES BILDMOTIV DURCH KLICK AUF DAS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7D1C845-755A-481C-942A-4115F5C4851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897929" y="1820076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46" name="Textplatzhalter 3">
            <a:extLst>
              <a:ext uri="{FF2B5EF4-FFF2-40B4-BE49-F238E27FC236}">
                <a16:creationId xmlns:a16="http://schemas.microsoft.com/office/drawing/2014/main" id="{D7D25970-A8C2-4EA2-A0CE-3AD3C00CAFB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897929" y="3451478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47" name="Textplatzhalter 3">
            <a:extLst>
              <a:ext uri="{FF2B5EF4-FFF2-40B4-BE49-F238E27FC236}">
                <a16:creationId xmlns:a16="http://schemas.microsoft.com/office/drawing/2014/main" id="{C182F62E-43FE-41C9-AC47-BBED74CCA99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1897929" y="5061331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48" name="Textplatzhalter 3">
            <a:extLst>
              <a:ext uri="{FF2B5EF4-FFF2-40B4-BE49-F238E27FC236}">
                <a16:creationId xmlns:a16="http://schemas.microsoft.com/office/drawing/2014/main" id="{EB6FCA84-1C33-4CA0-ABDC-450112588D8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278724" y="1820076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49" name="Textplatzhalter 3">
            <a:extLst>
              <a:ext uri="{FF2B5EF4-FFF2-40B4-BE49-F238E27FC236}">
                <a16:creationId xmlns:a16="http://schemas.microsoft.com/office/drawing/2014/main" id="{C5513051-76F8-48FC-814F-B48344984C9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78724" y="3451478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50" name="Textplatzhalter 3">
            <a:extLst>
              <a:ext uri="{FF2B5EF4-FFF2-40B4-BE49-F238E27FC236}">
                <a16:creationId xmlns:a16="http://schemas.microsoft.com/office/drawing/2014/main" id="{DAD571C2-7189-4B9D-B054-C4787E2F0E9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78724" y="5061331"/>
            <a:ext cx="10800" cy="1170000"/>
          </a:xfrm>
          <a:solidFill>
            <a:schemeClr val="accent1"/>
          </a:solidFill>
        </p:spPr>
        <p:txBody>
          <a:bodyPr/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8144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037851CE-C079-4ED9-B731-05BBA4866F3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605BC237-4940-48B0-9AEC-0CED67D5EBBA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B0861FDE-DAA9-423E-97F4-AA1EF6FE73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8" y="2386807"/>
            <a:ext cx="5340350" cy="2084387"/>
          </a:xfrm>
        </p:spPr>
        <p:txBody>
          <a:bodyPr anchor="ctr" anchorCtr="0"/>
          <a:lstStyle>
            <a:lvl1pPr>
              <a:lnSpc>
                <a:spcPct val="100000"/>
              </a:lnSpc>
              <a:defRPr sz="6400">
                <a:solidFill>
                  <a:schemeClr val="bg1"/>
                </a:solidFill>
                <a:latin typeface="Poppins ExtraLight" panose="00000300000000000000" pitchFamily="2" charset="0"/>
                <a:cs typeface="Poppins ExtraLight" panose="000003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397489F2-8771-4645-922A-D9C837DBD0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263" y="2386807"/>
            <a:ext cx="3700565" cy="208438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5F1FA5D7-F2F3-493E-ABE0-4A4171DEF3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6281" y="2932044"/>
            <a:ext cx="755150" cy="993913"/>
          </a:xfrm>
          <a:prstGeom prst="rect">
            <a:avLst/>
          </a:prstGeom>
        </p:spPr>
      </p:pic>
      <p:cxnSp>
        <p:nvCxnSpPr>
          <p:cNvPr id="18" name="Gerade Verbindung 12">
            <a:extLst>
              <a:ext uri="{FF2B5EF4-FFF2-40B4-BE49-F238E27FC236}">
                <a16:creationId xmlns:a16="http://schemas.microsoft.com/office/drawing/2014/main" id="{5585BFE2-BDEE-364D-9CF5-386718613729}"/>
              </a:ext>
            </a:extLst>
          </p:cNvPr>
          <p:cNvCxnSpPr>
            <a:cxnSpLocks/>
          </p:cNvCxnSpPr>
          <p:nvPr userDrawn="1"/>
        </p:nvCxnSpPr>
        <p:spPr>
          <a:xfrm>
            <a:off x="5982872" y="1832200"/>
            <a:ext cx="0" cy="319360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48B95124-CD12-446A-8BE3-DC33D3E6A8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7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│ Them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D93A55B-DB14-4ACC-9238-66F862F610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BFB19903-0062-480D-BBE3-C4272D2B6171}"/>
              </a:ext>
            </a:extLst>
          </p:cNvPr>
          <p:cNvSpPr/>
          <p:nvPr userDrawn="1"/>
        </p:nvSpPr>
        <p:spPr>
          <a:xfrm>
            <a:off x="0" y="2282024"/>
            <a:ext cx="10531365" cy="3979076"/>
          </a:xfrm>
          <a:custGeom>
            <a:avLst/>
            <a:gdLst>
              <a:gd name="connsiteX0" fmla="*/ 0 w 10531365"/>
              <a:gd name="connsiteY0" fmla="*/ 0 h 3979076"/>
              <a:gd name="connsiteX1" fmla="*/ 8541827 w 10531365"/>
              <a:gd name="connsiteY1" fmla="*/ 0 h 3979076"/>
              <a:gd name="connsiteX2" fmla="*/ 10531365 w 10531365"/>
              <a:gd name="connsiteY2" fmla="*/ 1989538 h 3979076"/>
              <a:gd name="connsiteX3" fmla="*/ 8541827 w 10531365"/>
              <a:gd name="connsiteY3" fmla="*/ 3979076 h 3979076"/>
              <a:gd name="connsiteX4" fmla="*/ 0 w 10531365"/>
              <a:gd name="connsiteY4" fmla="*/ 3979076 h 3979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1365" h="3979076">
                <a:moveTo>
                  <a:pt x="0" y="0"/>
                </a:moveTo>
                <a:lnTo>
                  <a:pt x="8541827" y="0"/>
                </a:lnTo>
                <a:cubicBezTo>
                  <a:pt x="9640618" y="0"/>
                  <a:pt x="10531365" y="890747"/>
                  <a:pt x="10531365" y="1989538"/>
                </a:cubicBezTo>
                <a:cubicBezTo>
                  <a:pt x="10531365" y="3088329"/>
                  <a:pt x="9640618" y="3979076"/>
                  <a:pt x="8541827" y="3979076"/>
                </a:cubicBezTo>
                <a:lnTo>
                  <a:pt x="0" y="3979076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68C85A65-325E-4A27-8695-2E089C4C8319}"/>
              </a:ext>
            </a:extLst>
          </p:cNvPr>
          <p:cNvSpPr/>
          <p:nvPr userDrawn="1"/>
        </p:nvSpPr>
        <p:spPr>
          <a:xfrm>
            <a:off x="4198144" y="5546893"/>
            <a:ext cx="7993856" cy="1311107"/>
          </a:xfrm>
          <a:custGeom>
            <a:avLst/>
            <a:gdLst>
              <a:gd name="connsiteX0" fmla="*/ 1311106 w 7993856"/>
              <a:gd name="connsiteY0" fmla="*/ 0 h 1311107"/>
              <a:gd name="connsiteX1" fmla="*/ 7993856 w 7993856"/>
              <a:gd name="connsiteY1" fmla="*/ 0 h 1311107"/>
              <a:gd name="connsiteX2" fmla="*/ 7993856 w 7993856"/>
              <a:gd name="connsiteY2" fmla="*/ 1311107 h 1311107"/>
              <a:gd name="connsiteX3" fmla="*/ 1 w 7993856"/>
              <a:gd name="connsiteY3" fmla="*/ 1311107 h 1311107"/>
              <a:gd name="connsiteX4" fmla="*/ 0 w 7993856"/>
              <a:gd name="connsiteY4" fmla="*/ 1311106 h 1311107"/>
              <a:gd name="connsiteX5" fmla="*/ 26638 w 7993856"/>
              <a:gd name="connsiteY5" fmla="*/ 1046873 h 1311107"/>
              <a:gd name="connsiteX6" fmla="*/ 1311106 w 7993856"/>
              <a:gd name="connsiteY6" fmla="*/ 0 h 131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93856" h="1311107">
                <a:moveTo>
                  <a:pt x="1311106" y="0"/>
                </a:moveTo>
                <a:lnTo>
                  <a:pt x="7993856" y="0"/>
                </a:lnTo>
                <a:lnTo>
                  <a:pt x="7993856" y="1311107"/>
                </a:lnTo>
                <a:lnTo>
                  <a:pt x="1" y="1311107"/>
                </a:lnTo>
                <a:lnTo>
                  <a:pt x="0" y="1311106"/>
                </a:lnTo>
                <a:lnTo>
                  <a:pt x="26638" y="1046873"/>
                </a:lnTo>
                <a:cubicBezTo>
                  <a:pt x="148893" y="449424"/>
                  <a:pt x="677516" y="0"/>
                  <a:pt x="1311106" y="0"/>
                </a:cubicBezTo>
                <a:close/>
              </a:path>
            </a:pathLst>
          </a:cu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0F9EA44D-66A2-4D73-AA34-4EA41B598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63" y="569309"/>
            <a:ext cx="3348998" cy="4239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lIns="108000" rIns="1080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263" y="3911551"/>
            <a:ext cx="9815535" cy="398571"/>
          </a:xfrm>
        </p:spPr>
        <p:txBody>
          <a:bodyPr wrap="square" anchor="t" anchorCtr="0">
            <a:spAutoFit/>
          </a:bodyPr>
          <a:lstStyle>
            <a:lvl1pPr algn="l"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6263" y="2370548"/>
            <a:ext cx="9815535" cy="1380152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de-DE" dirty="0"/>
              <a:t>Titel Headline möglich auch</a:t>
            </a:r>
            <a:br>
              <a:rPr lang="de-DE" dirty="0"/>
            </a:br>
            <a:r>
              <a:rPr lang="de-DE" dirty="0"/>
              <a:t>zweizeilig aber kurz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C55808EE-8D76-4A65-8472-2C09C7B6F2A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6263" y="4772025"/>
            <a:ext cx="7243762" cy="252249"/>
          </a:xfrm>
        </p:spPr>
        <p:txBody>
          <a:bodyPr wrap="square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Präsentator |  Datum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6AE2030-7498-4BE2-908C-7865212F64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54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30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80CE4BF-CD8A-4FDC-9B38-EBA280FCFBCA}"/>
              </a:ext>
            </a:extLst>
          </p:cNvPr>
          <p:cNvSpPr/>
          <p:nvPr userDrawn="1"/>
        </p:nvSpPr>
        <p:spPr>
          <a:xfrm>
            <a:off x="575735" y="1747838"/>
            <a:ext cx="11040003" cy="451326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F77CA9F8-8F0D-4998-B706-8344CEE3CAB6}"/>
              </a:ext>
            </a:extLst>
          </p:cNvPr>
          <p:cNvSpPr txBox="1">
            <a:spLocks/>
          </p:cNvSpPr>
          <p:nvPr userDrawn="1"/>
        </p:nvSpPr>
        <p:spPr>
          <a:xfrm>
            <a:off x="575735" y="118995"/>
            <a:ext cx="9240684" cy="8905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de-DE" dirty="0"/>
              <a:t>Folienraster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5E18C08-CB0F-4C10-A6DC-A3292D10F137}"/>
              </a:ext>
            </a:extLst>
          </p:cNvPr>
          <p:cNvSpPr txBox="1"/>
          <p:nvPr userDrawn="1"/>
        </p:nvSpPr>
        <p:spPr>
          <a:xfrm>
            <a:off x="2448860" y="3588971"/>
            <a:ext cx="72937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095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 Light"/>
                <a:ea typeface="+mn-ea"/>
                <a:cs typeface="+mn-cs"/>
              </a:rPr>
              <a:t>Bitte platzieren Sie Ihre Inhalte nur innerhalb </a:t>
            </a:r>
          </a:p>
          <a:p>
            <a:pPr marL="0" marR="0" lvl="0" indent="0" algn="ctr" defTabSz="6095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 Light"/>
                <a:ea typeface="+mn-ea"/>
                <a:cs typeface="+mn-cs"/>
              </a:rPr>
              <a:t>des vorgegebenen Bereichs </a:t>
            </a:r>
          </a:p>
        </p:txBody>
      </p:sp>
    </p:spTree>
    <p:extLst>
      <p:ext uri="{BB962C8B-B14F-4D97-AF65-F5344CB8AC3E}">
        <p14:creationId xmlns:p14="http://schemas.microsoft.com/office/powerpoint/2010/main" val="400901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│ Them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E8B6489C-1A63-4C40-8ACF-E166AAB80F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DEF8F9B6-B0F0-4236-AF32-AED842F7A44B}"/>
              </a:ext>
            </a:extLst>
          </p:cNvPr>
          <p:cNvSpPr/>
          <p:nvPr userDrawn="1"/>
        </p:nvSpPr>
        <p:spPr>
          <a:xfrm>
            <a:off x="0" y="2282024"/>
            <a:ext cx="10531365" cy="3979076"/>
          </a:xfrm>
          <a:custGeom>
            <a:avLst/>
            <a:gdLst>
              <a:gd name="connsiteX0" fmla="*/ 0 w 10531365"/>
              <a:gd name="connsiteY0" fmla="*/ 0 h 3979076"/>
              <a:gd name="connsiteX1" fmla="*/ 8541827 w 10531365"/>
              <a:gd name="connsiteY1" fmla="*/ 0 h 3979076"/>
              <a:gd name="connsiteX2" fmla="*/ 10531365 w 10531365"/>
              <a:gd name="connsiteY2" fmla="*/ 1989538 h 3979076"/>
              <a:gd name="connsiteX3" fmla="*/ 8541827 w 10531365"/>
              <a:gd name="connsiteY3" fmla="*/ 3979076 h 3979076"/>
              <a:gd name="connsiteX4" fmla="*/ 0 w 10531365"/>
              <a:gd name="connsiteY4" fmla="*/ 3979076 h 3979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1365" h="3979076">
                <a:moveTo>
                  <a:pt x="0" y="0"/>
                </a:moveTo>
                <a:lnTo>
                  <a:pt x="8541827" y="0"/>
                </a:lnTo>
                <a:cubicBezTo>
                  <a:pt x="9640618" y="0"/>
                  <a:pt x="10531365" y="890747"/>
                  <a:pt x="10531365" y="1989538"/>
                </a:cubicBezTo>
                <a:cubicBezTo>
                  <a:pt x="10531365" y="3088329"/>
                  <a:pt x="9640618" y="3979076"/>
                  <a:pt x="8541827" y="3979076"/>
                </a:cubicBezTo>
                <a:lnTo>
                  <a:pt x="0" y="3979076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68C85A65-325E-4A27-8695-2E089C4C8319}"/>
              </a:ext>
            </a:extLst>
          </p:cNvPr>
          <p:cNvSpPr/>
          <p:nvPr userDrawn="1"/>
        </p:nvSpPr>
        <p:spPr>
          <a:xfrm>
            <a:off x="4198144" y="5546893"/>
            <a:ext cx="7993856" cy="1311107"/>
          </a:xfrm>
          <a:custGeom>
            <a:avLst/>
            <a:gdLst>
              <a:gd name="connsiteX0" fmla="*/ 1311106 w 7993856"/>
              <a:gd name="connsiteY0" fmla="*/ 0 h 1311107"/>
              <a:gd name="connsiteX1" fmla="*/ 7993856 w 7993856"/>
              <a:gd name="connsiteY1" fmla="*/ 0 h 1311107"/>
              <a:gd name="connsiteX2" fmla="*/ 7993856 w 7993856"/>
              <a:gd name="connsiteY2" fmla="*/ 1311107 h 1311107"/>
              <a:gd name="connsiteX3" fmla="*/ 1 w 7993856"/>
              <a:gd name="connsiteY3" fmla="*/ 1311107 h 1311107"/>
              <a:gd name="connsiteX4" fmla="*/ 0 w 7993856"/>
              <a:gd name="connsiteY4" fmla="*/ 1311106 h 1311107"/>
              <a:gd name="connsiteX5" fmla="*/ 26638 w 7993856"/>
              <a:gd name="connsiteY5" fmla="*/ 1046873 h 1311107"/>
              <a:gd name="connsiteX6" fmla="*/ 1311106 w 7993856"/>
              <a:gd name="connsiteY6" fmla="*/ 0 h 1311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93856" h="1311107">
                <a:moveTo>
                  <a:pt x="1311106" y="0"/>
                </a:moveTo>
                <a:lnTo>
                  <a:pt x="7993856" y="0"/>
                </a:lnTo>
                <a:lnTo>
                  <a:pt x="7993856" y="1311107"/>
                </a:lnTo>
                <a:lnTo>
                  <a:pt x="1" y="1311107"/>
                </a:lnTo>
                <a:lnTo>
                  <a:pt x="0" y="1311106"/>
                </a:lnTo>
                <a:lnTo>
                  <a:pt x="26638" y="1046873"/>
                </a:lnTo>
                <a:cubicBezTo>
                  <a:pt x="148893" y="449424"/>
                  <a:pt x="677516" y="0"/>
                  <a:pt x="1311106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0F9EA44D-66A2-4D73-AA34-4EA41B598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63" y="569309"/>
            <a:ext cx="3348998" cy="423956"/>
          </a:xfrm>
          <a:prstGeom prst="roundRect">
            <a:avLst>
              <a:gd name="adj" fmla="val 50000"/>
            </a:avLst>
          </a:prstGeom>
          <a:solidFill>
            <a:schemeClr val="accent2">
              <a:alpha val="50000"/>
            </a:schemeClr>
          </a:solidFill>
        </p:spPr>
        <p:txBody>
          <a:bodyPr lIns="108000" rIns="1080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263" y="3911551"/>
            <a:ext cx="9815535" cy="398571"/>
          </a:xfrm>
        </p:spPr>
        <p:txBody>
          <a:bodyPr wrap="square" anchor="t" anchorCtr="0">
            <a:spAutoFit/>
          </a:bodyPr>
          <a:lstStyle>
            <a:lvl1pPr algn="l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6263" y="2370548"/>
            <a:ext cx="9815535" cy="1380152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de-DE" dirty="0"/>
              <a:t>Titel Headline möglich auch</a:t>
            </a:r>
            <a:br>
              <a:rPr lang="de-DE" dirty="0"/>
            </a:br>
            <a:r>
              <a:rPr lang="de-DE" dirty="0"/>
              <a:t>zweizeilig aber kurz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C55808EE-8D76-4A65-8472-2C09C7B6F2A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6263" y="4772025"/>
            <a:ext cx="7243762" cy="252249"/>
          </a:xfrm>
        </p:spPr>
        <p:txBody>
          <a:bodyPr wrap="square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Präsentator |  Datum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1324A11-92CE-42DA-9DF2-290FC237FA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9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│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dobeStock_371110347.mov" descr="AdobeStock_371110347.mov">
            <a:hlinkClick r:id="" action="ppaction://media"/>
            <a:extLst>
              <a:ext uri="{FF2B5EF4-FFF2-40B4-BE49-F238E27FC236}">
                <a16:creationId xmlns:a16="http://schemas.microsoft.com/office/drawing/2014/main" id="{B6959A10-C7EA-4BD2-A2C0-33119BF68344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BA6D7611-6544-45FE-B8A3-EEEA7643BA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40508"/>
                </a:schemeClr>
              </a:gs>
              <a:gs pos="67000">
                <a:schemeClr val="accent5">
                  <a:alpha val="28742"/>
                </a:schemeClr>
              </a:gs>
              <a:gs pos="100000">
                <a:schemeClr val="accent2">
                  <a:alpha val="41113"/>
                </a:schemeClr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301CF2B-3E26-45E5-B052-A557150438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0000">
                <a:schemeClr val="accent2">
                  <a:alpha val="40000"/>
                  <a:lumMod val="50000"/>
                  <a:lumOff val="50000"/>
                </a:schemeClr>
              </a:gs>
              <a:gs pos="49000">
                <a:schemeClr val="accent5">
                  <a:alpha val="30000"/>
                </a:schemeClr>
              </a:gs>
              <a:gs pos="80000">
                <a:schemeClr val="accent1">
                  <a:alpha val="5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0F9EA44D-66A2-4D73-AA34-4EA41B598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63" y="569309"/>
            <a:ext cx="3348998" cy="42395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lIns="108000" rIns="1080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263" y="3911551"/>
            <a:ext cx="9815535" cy="398571"/>
          </a:xfrm>
        </p:spPr>
        <p:txBody>
          <a:bodyPr wrap="square" anchor="t" anchorCtr="0">
            <a:spAutoFit/>
          </a:bodyPr>
          <a:lstStyle>
            <a:lvl1pPr algn="l"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6263" y="2370548"/>
            <a:ext cx="9815535" cy="1380152"/>
          </a:xfr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de-DE" sz="400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spcAft>
                <a:spcPts val="400"/>
              </a:spcAft>
            </a:pPr>
            <a:r>
              <a:rPr lang="de-DE" dirty="0"/>
              <a:t>Titel Headline möglich auch</a:t>
            </a:r>
            <a:br>
              <a:rPr lang="de-DE" dirty="0"/>
            </a:br>
            <a:r>
              <a:rPr lang="de-DE" dirty="0"/>
              <a:t>zweizeilig aber kurz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3A7B33D-1AC0-4D20-BBC1-D0A4F35287E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6263" y="4772025"/>
            <a:ext cx="7243762" cy="252249"/>
          </a:xfrm>
        </p:spPr>
        <p:txBody>
          <a:bodyPr wrap="square"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Präsentator |  Datum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520FC65-805D-43CA-9814-BD17D3D663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6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78E0F0F1-1F2B-464F-BA93-B747D3C4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77A185AA-BDD2-422A-83AE-54852591CD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463105" y="1747838"/>
            <a:ext cx="7923974" cy="4513262"/>
          </a:xfrm>
        </p:spPr>
        <p:txBody>
          <a:bodyPr/>
          <a:lstStyle>
            <a:lvl1pPr marL="361950" indent="-361950">
              <a:spcAft>
                <a:spcPts val="900"/>
              </a:spcAft>
              <a:buFont typeface="+mj-lt"/>
              <a:buAutoNum type="arabicPeriod"/>
              <a:defRPr sz="2100"/>
            </a:lvl1pPr>
            <a:lvl2pPr marL="628650" indent="-266700">
              <a:spcAft>
                <a:spcPts val="900"/>
              </a:spcAft>
              <a:buFont typeface="Symbol" panose="05050102010706020507" pitchFamily="18" charset="2"/>
              <a:buChar char="-"/>
              <a:defRPr sz="2100"/>
            </a:lvl2pPr>
            <a:lvl3pPr marL="895350" indent="-266700">
              <a:spcAft>
                <a:spcPts val="900"/>
              </a:spcAft>
              <a:buFont typeface="Symbol" panose="05050102010706020507" pitchFamily="18" charset="2"/>
              <a:buChar char="-"/>
              <a:defRPr sz="2100"/>
            </a:lvl3pPr>
            <a:lvl4pPr marL="1162050" indent="-276225">
              <a:spcAft>
                <a:spcPts val="900"/>
              </a:spcAft>
              <a:buFont typeface="Symbol" panose="05050102010706020507" pitchFamily="18" charset="2"/>
              <a:buChar char="-"/>
              <a:defRPr sz="2100"/>
            </a:lvl4pPr>
            <a:lvl5pPr marL="1438275" indent="-276225">
              <a:spcAft>
                <a:spcPts val="800"/>
              </a:spcAft>
              <a:buFont typeface="Symbol" panose="05050102010706020507" pitchFamily="18" charset="2"/>
              <a:buChar char="-"/>
              <a:defRPr sz="2100"/>
            </a:lvl5pPr>
            <a:lvl6pPr marL="1704975" indent="-266700">
              <a:spcAft>
                <a:spcPts val="800"/>
              </a:spcAft>
              <a:buFont typeface="Symbol" panose="05050102010706020507" pitchFamily="18" charset="2"/>
              <a:buChar char="-"/>
              <a:defRPr sz="2100"/>
            </a:lvl6pPr>
            <a:lvl7pPr marL="1971675" indent="-266700">
              <a:spcAft>
                <a:spcPts val="800"/>
              </a:spcAft>
              <a:buFont typeface="Symbol" panose="05050102010706020507" pitchFamily="18" charset="2"/>
              <a:buChar char="-"/>
              <a:defRPr sz="2100"/>
            </a:lvl7pPr>
            <a:lvl8pPr marL="2238375" indent="-266700">
              <a:spcAft>
                <a:spcPts val="800"/>
              </a:spcAft>
              <a:buFont typeface="Symbol" panose="05050102010706020507" pitchFamily="18" charset="2"/>
              <a:buChar char="-"/>
              <a:defRPr sz="2100"/>
            </a:lvl8pPr>
            <a:lvl9pPr marL="2514600" indent="-276225">
              <a:spcAft>
                <a:spcPts val="800"/>
              </a:spcAft>
              <a:buFont typeface="Symbol" panose="05050102010706020507" pitchFamily="18" charset="2"/>
              <a:buChar char="-"/>
              <a:defRPr sz="21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6CF38669-89D0-3D4F-B665-32B22EE071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93173" y="5065900"/>
            <a:ext cx="1662321" cy="298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lIns="72000" rIns="72000" anchor="ctr" anchorCtr="0"/>
          <a:lstStyle>
            <a:lvl1pPr algn="ctr">
              <a:lnSpc>
                <a:spcPct val="100000"/>
              </a:lnSpc>
              <a:defRPr sz="1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Blindtext</a:t>
            </a:r>
          </a:p>
        </p:txBody>
      </p:sp>
    </p:spTree>
    <p:extLst>
      <p:ext uri="{BB962C8B-B14F-4D97-AF65-F5344CB8AC3E}">
        <p14:creationId xmlns:p14="http://schemas.microsoft.com/office/powerpoint/2010/main" val="152937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 │ Them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2FE8A1BA-5AFC-49D1-8017-A6E3C006C5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6E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4" name="Freihandform: Form 13">
            <a:extLst>
              <a:ext uri="{FF2B5EF4-FFF2-40B4-BE49-F238E27FC236}">
                <a16:creationId xmlns:a16="http://schemas.microsoft.com/office/drawing/2014/main" id="{C08DE31E-781B-4B31-B5FD-969047444165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40" name="Gerade Verbindung 12">
            <a:extLst>
              <a:ext uri="{FF2B5EF4-FFF2-40B4-BE49-F238E27FC236}">
                <a16:creationId xmlns:a16="http://schemas.microsoft.com/office/drawing/2014/main" id="{E75A5122-D2DB-4F59-9F8D-39AD91C59977}"/>
              </a:ext>
            </a:extLst>
          </p:cNvPr>
          <p:cNvCxnSpPr>
            <a:cxnSpLocks/>
          </p:cNvCxnSpPr>
          <p:nvPr userDrawn="1"/>
        </p:nvCxnSpPr>
        <p:spPr>
          <a:xfrm>
            <a:off x="5982872" y="1832200"/>
            <a:ext cx="0" cy="319360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platzhalter 41">
            <a:extLst>
              <a:ext uri="{FF2B5EF4-FFF2-40B4-BE49-F238E27FC236}">
                <a16:creationId xmlns:a16="http://schemas.microsoft.com/office/drawing/2014/main" id="{3C6F1054-1B34-44D5-9F03-6384A45AFB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81900" y="2320254"/>
            <a:ext cx="2954270" cy="2462213"/>
          </a:xfrm>
        </p:spPr>
        <p:txBody>
          <a:bodyPr wrap="square" anchor="ctr" anchorCtr="0">
            <a:noAutofit/>
          </a:bodyPr>
          <a:lstStyle>
            <a:lvl1pPr algn="r">
              <a:lnSpc>
                <a:spcPct val="100000"/>
              </a:lnSpc>
              <a:defRPr sz="160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5" name="Textplatzhalter 44">
            <a:extLst>
              <a:ext uri="{FF2B5EF4-FFF2-40B4-BE49-F238E27FC236}">
                <a16:creationId xmlns:a16="http://schemas.microsoft.com/office/drawing/2014/main" id="{A6677581-B366-49CB-A9A3-2359F28F17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43737" y="2750491"/>
            <a:ext cx="5172520" cy="531033"/>
          </a:xfrm>
        </p:spPr>
        <p:txBody>
          <a:bodyPr anchor="b" anchorCtr="0">
            <a:noAutofit/>
          </a:bodyPr>
          <a:lstStyle>
            <a:lvl1pPr>
              <a:defRPr sz="1800">
                <a:solidFill>
                  <a:schemeClr val="accent2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46" name="Textplatzhalter 44">
            <a:extLst>
              <a:ext uri="{FF2B5EF4-FFF2-40B4-BE49-F238E27FC236}">
                <a16:creationId xmlns:a16="http://schemas.microsoft.com/office/drawing/2014/main" id="{E6950591-CD42-4FA8-8BBC-F2F2E3B760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3737" y="3453239"/>
            <a:ext cx="5172520" cy="531033"/>
          </a:xfrm>
        </p:spPr>
        <p:txBody>
          <a:bodyPr anchor="t" anchorCtr="0">
            <a:noAutofit/>
          </a:bodyPr>
          <a:lstStyle>
            <a:lvl1pPr>
              <a:defRPr sz="1300">
                <a:solidFill>
                  <a:schemeClr val="bg1"/>
                </a:solidFill>
                <a:latin typeface="+mj-lt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AC0D004-B836-4D5E-889B-F365EFBE30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0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 │ Them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2FE8A1BA-5AFC-49D1-8017-A6E3C006C5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13" name="Freihandform: Form 12">
            <a:extLst>
              <a:ext uri="{FF2B5EF4-FFF2-40B4-BE49-F238E27FC236}">
                <a16:creationId xmlns:a16="http://schemas.microsoft.com/office/drawing/2014/main" id="{F2CA2493-EEB6-4970-8075-9EA30F760C1F}"/>
              </a:ext>
            </a:extLst>
          </p:cNvPr>
          <p:cNvSpPr/>
          <p:nvPr userDrawn="1"/>
        </p:nvSpPr>
        <p:spPr>
          <a:xfrm>
            <a:off x="0" y="821236"/>
            <a:ext cx="5592902" cy="5215526"/>
          </a:xfrm>
          <a:custGeom>
            <a:avLst/>
            <a:gdLst>
              <a:gd name="connsiteX0" fmla="*/ 0 w 5592902"/>
              <a:gd name="connsiteY0" fmla="*/ 0 h 5215526"/>
              <a:gd name="connsiteX1" fmla="*/ 2985139 w 5592902"/>
              <a:gd name="connsiteY1" fmla="*/ 0 h 5215526"/>
              <a:gd name="connsiteX2" fmla="*/ 5592902 w 5592902"/>
              <a:gd name="connsiteY2" fmla="*/ 2607763 h 5215526"/>
              <a:gd name="connsiteX3" fmla="*/ 5592901 w 5592902"/>
              <a:gd name="connsiteY3" fmla="*/ 2607763 h 5215526"/>
              <a:gd name="connsiteX4" fmla="*/ 2985138 w 5592902"/>
              <a:gd name="connsiteY4" fmla="*/ 5215526 h 5215526"/>
              <a:gd name="connsiteX5" fmla="*/ 0 w 5592902"/>
              <a:gd name="connsiteY5" fmla="*/ 5215526 h 521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2902" h="5215526">
                <a:moveTo>
                  <a:pt x="0" y="0"/>
                </a:moveTo>
                <a:lnTo>
                  <a:pt x="2985139" y="0"/>
                </a:lnTo>
                <a:cubicBezTo>
                  <a:pt x="4425367" y="0"/>
                  <a:pt x="5592902" y="1167535"/>
                  <a:pt x="5592902" y="2607763"/>
                </a:cubicBezTo>
                <a:lnTo>
                  <a:pt x="5592901" y="2607763"/>
                </a:lnTo>
                <a:cubicBezTo>
                  <a:pt x="5592901" y="4047991"/>
                  <a:pt x="4425366" y="5215526"/>
                  <a:pt x="2985138" y="5215526"/>
                </a:cubicBezTo>
                <a:lnTo>
                  <a:pt x="0" y="5215526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40" name="Gerade Verbindung 12">
            <a:extLst>
              <a:ext uri="{FF2B5EF4-FFF2-40B4-BE49-F238E27FC236}">
                <a16:creationId xmlns:a16="http://schemas.microsoft.com/office/drawing/2014/main" id="{E75A5122-D2DB-4F59-9F8D-39AD91C59977}"/>
              </a:ext>
            </a:extLst>
          </p:cNvPr>
          <p:cNvCxnSpPr>
            <a:cxnSpLocks/>
          </p:cNvCxnSpPr>
          <p:nvPr userDrawn="1"/>
        </p:nvCxnSpPr>
        <p:spPr>
          <a:xfrm>
            <a:off x="5982872" y="1832200"/>
            <a:ext cx="0" cy="319360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platzhalter 41">
            <a:extLst>
              <a:ext uri="{FF2B5EF4-FFF2-40B4-BE49-F238E27FC236}">
                <a16:creationId xmlns:a16="http://schemas.microsoft.com/office/drawing/2014/main" id="{3C6F1054-1B34-44D5-9F03-6384A45AFB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81900" y="2320254"/>
            <a:ext cx="2954270" cy="2462213"/>
          </a:xfrm>
        </p:spPr>
        <p:txBody>
          <a:bodyPr wrap="square" anchor="ctr" anchorCtr="0">
            <a:noAutofit/>
          </a:bodyPr>
          <a:lstStyle>
            <a:lvl1pPr algn="r">
              <a:lnSpc>
                <a:spcPct val="100000"/>
              </a:lnSpc>
              <a:defRPr sz="1600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defRPr>
            </a:lvl1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5" name="Textplatzhalter 44">
            <a:extLst>
              <a:ext uri="{FF2B5EF4-FFF2-40B4-BE49-F238E27FC236}">
                <a16:creationId xmlns:a16="http://schemas.microsoft.com/office/drawing/2014/main" id="{A6677581-B366-49CB-A9A3-2359F28F17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43737" y="2750491"/>
            <a:ext cx="5172520" cy="531033"/>
          </a:xfrm>
        </p:spPr>
        <p:txBody>
          <a:bodyPr anchor="b" anchorCtr="0">
            <a:noAutofit/>
          </a:bodyPr>
          <a:lstStyle>
            <a:lvl1pPr>
              <a:defRPr sz="1800">
                <a:solidFill>
                  <a:schemeClr val="accent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46" name="Textplatzhalter 44">
            <a:extLst>
              <a:ext uri="{FF2B5EF4-FFF2-40B4-BE49-F238E27FC236}">
                <a16:creationId xmlns:a16="http://schemas.microsoft.com/office/drawing/2014/main" id="{E6950591-CD42-4FA8-8BBC-F2F2E3B760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3737" y="3453239"/>
            <a:ext cx="5172520" cy="531033"/>
          </a:xfrm>
        </p:spPr>
        <p:txBody>
          <a:bodyPr anchor="t" anchorCtr="0">
            <a:noAutofit/>
          </a:bodyPr>
          <a:lstStyle>
            <a:lvl1pPr>
              <a:defRPr sz="1300">
                <a:solidFill>
                  <a:schemeClr val="bg1"/>
                </a:solidFill>
                <a:latin typeface="+mj-lt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5D1A623-E628-4242-8005-7387837B99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9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/Fact│ Them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5D4985C6-5516-45C4-92FC-30FF28B2E09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F6E8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09B3A0-58E7-4333-AB7D-BE64C7E65D33}"/>
              </a:ext>
            </a:extLst>
          </p:cNvPr>
          <p:cNvSpPr>
            <a:spLocks noGrp="1"/>
          </p:cNvSpPr>
          <p:nvPr userDrawn="1"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F008F9-7681-40A7-9DCE-9E85F961BD17}"/>
              </a:ext>
            </a:extLst>
          </p:cNvPr>
          <p:cNvSpPr>
            <a:spLocks noGrp="1"/>
          </p:cNvSpPr>
          <p:nvPr userDrawn="1"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5691AF9-50E5-4945-9DB1-AFD684D7450D}"/>
              </a:ext>
            </a:extLst>
          </p:cNvPr>
          <p:cNvSpPr>
            <a:spLocks noGrp="1"/>
          </p:cNvSpPr>
          <p:nvPr userDrawn="1"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87A57F-8E49-411D-BFC9-ED97ED51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C4DD3415-23D8-43DB-BBC6-9B39D3939753}"/>
              </a:ext>
            </a:extLst>
          </p:cNvPr>
          <p:cNvSpPr/>
          <p:nvPr userDrawn="1"/>
        </p:nvSpPr>
        <p:spPr>
          <a:xfrm>
            <a:off x="5196077" y="3604095"/>
            <a:ext cx="6995923" cy="2250390"/>
          </a:xfrm>
          <a:custGeom>
            <a:avLst/>
            <a:gdLst>
              <a:gd name="connsiteX0" fmla="*/ 0 w 6995923"/>
              <a:gd name="connsiteY0" fmla="*/ 1125194 h 2250390"/>
              <a:gd name="connsiteX1" fmla="*/ 0 w 6995923"/>
              <a:gd name="connsiteY1" fmla="*/ 1125195 h 2250390"/>
              <a:gd name="connsiteX2" fmla="*/ 0 w 6995923"/>
              <a:gd name="connsiteY2" fmla="*/ 1125195 h 2250390"/>
              <a:gd name="connsiteX3" fmla="*/ 1125195 w 6995923"/>
              <a:gd name="connsiteY3" fmla="*/ 0 h 2250390"/>
              <a:gd name="connsiteX4" fmla="*/ 6995923 w 6995923"/>
              <a:gd name="connsiteY4" fmla="*/ 0 h 2250390"/>
              <a:gd name="connsiteX5" fmla="*/ 6995923 w 6995923"/>
              <a:gd name="connsiteY5" fmla="*/ 2250390 h 2250390"/>
              <a:gd name="connsiteX6" fmla="*/ 1125195 w 6995923"/>
              <a:gd name="connsiteY6" fmla="*/ 2250389 h 2250390"/>
              <a:gd name="connsiteX7" fmla="*/ 22860 w 6995923"/>
              <a:gd name="connsiteY7" fmla="*/ 1351960 h 2250390"/>
              <a:gd name="connsiteX8" fmla="*/ 0 w 6995923"/>
              <a:gd name="connsiteY8" fmla="*/ 1125195 h 2250390"/>
              <a:gd name="connsiteX9" fmla="*/ 22860 w 6995923"/>
              <a:gd name="connsiteY9" fmla="*/ 898429 h 2250390"/>
              <a:gd name="connsiteX10" fmla="*/ 1125195 w 6995923"/>
              <a:gd name="connsiteY10" fmla="*/ 0 h 2250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95923" h="2250390">
                <a:moveTo>
                  <a:pt x="0" y="1125194"/>
                </a:moveTo>
                <a:lnTo>
                  <a:pt x="0" y="1125195"/>
                </a:lnTo>
                <a:lnTo>
                  <a:pt x="0" y="1125195"/>
                </a:lnTo>
                <a:close/>
                <a:moveTo>
                  <a:pt x="1125195" y="0"/>
                </a:moveTo>
                <a:lnTo>
                  <a:pt x="6995923" y="0"/>
                </a:lnTo>
                <a:lnTo>
                  <a:pt x="6995923" y="2250390"/>
                </a:lnTo>
                <a:lnTo>
                  <a:pt x="1125195" y="2250389"/>
                </a:lnTo>
                <a:cubicBezTo>
                  <a:pt x="581446" y="2250389"/>
                  <a:pt x="127781" y="1864693"/>
                  <a:pt x="22860" y="1351960"/>
                </a:cubicBezTo>
                <a:lnTo>
                  <a:pt x="0" y="1125195"/>
                </a:lnTo>
                <a:lnTo>
                  <a:pt x="22860" y="898429"/>
                </a:lnTo>
                <a:cubicBezTo>
                  <a:pt x="127781" y="385697"/>
                  <a:pt x="581446" y="0"/>
                  <a:pt x="1125195" y="0"/>
                </a:cubicBezTo>
                <a:close/>
              </a:path>
            </a:pathLst>
          </a:cu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de-DE"/>
          </a:p>
        </p:txBody>
      </p:sp>
      <p:sp>
        <p:nvSpPr>
          <p:cNvPr id="46" name="Textplatzhalter 44">
            <a:extLst>
              <a:ext uri="{FF2B5EF4-FFF2-40B4-BE49-F238E27FC236}">
                <a16:creationId xmlns:a16="http://schemas.microsoft.com/office/drawing/2014/main" id="{E6950591-CD42-4FA8-8BBC-F2F2E3B760E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84346" y="4608660"/>
            <a:ext cx="2731392" cy="251992"/>
          </a:xfrm>
        </p:spPr>
        <p:txBody>
          <a:bodyPr anchor="ctr" anchorCtr="0">
            <a:spAutoFit/>
          </a:bodyPr>
          <a:lstStyle>
            <a:lvl1pPr>
              <a:defRPr sz="1300" b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2" name="Textplatzhalter 41">
            <a:extLst>
              <a:ext uri="{FF2B5EF4-FFF2-40B4-BE49-F238E27FC236}">
                <a16:creationId xmlns:a16="http://schemas.microsoft.com/office/drawing/2014/main" id="{457DBDFF-C873-4911-9561-8D1CB4EBFEE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31200" y="4426880"/>
            <a:ext cx="2938800" cy="615553"/>
          </a:xfrm>
        </p:spPr>
        <p:txBody>
          <a:bodyPr wrap="square" anchor="ctr" anchorCtr="0">
            <a:spAutoFit/>
          </a:bodyPr>
          <a:lstStyle>
            <a:lvl1pPr algn="r">
              <a:lnSpc>
                <a:spcPct val="100000"/>
              </a:lnSpc>
              <a:defRPr lang="de-DE" sz="4000" b="0" i="0" kern="1200" spc="0" baseline="0" dirty="0">
                <a:solidFill>
                  <a:schemeClr val="bg1"/>
                </a:solidFill>
                <a:latin typeface="Poppins Light" pitchFamily="2" charset="77"/>
                <a:ea typeface="+mn-ea"/>
                <a:cs typeface="Poppins Light" pitchFamily="2" charset="77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18ABE52-67AD-496F-971D-0B2052FA0C7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1245" y="3897657"/>
            <a:ext cx="14400" cy="1674000"/>
          </a:xfrm>
          <a:solidFill>
            <a:schemeClr val="bg1"/>
          </a:solid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814BE08-4DE6-482E-A4E2-53F6CA80DF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3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263" y="1748900"/>
            <a:ext cx="11037577" cy="4512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5734" y="118995"/>
            <a:ext cx="9241200" cy="8905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endParaRPr lang="en-US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B9F1BFD-87D7-436D-81B9-04A97BA840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21131" y="6480003"/>
            <a:ext cx="1099172" cy="123111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r">
              <a:defRPr sz="8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/>
              <a:t>2021</a:t>
            </a:r>
            <a:endParaRPr lang="de-DE" dirty="0"/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820812A7-3028-4742-8D7A-7B41323C06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82561" y="6480003"/>
            <a:ext cx="9234000" cy="123111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defRPr sz="8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/>
              <a:t>│ opta data Chartpool</a:t>
            </a:r>
            <a:endParaRPr lang="de-DE" dirty="0"/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F69CCF29-B862-4643-B2C7-CA23A840C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63" y="6480003"/>
            <a:ext cx="400050" cy="123111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algn="l">
              <a:defRPr sz="800">
                <a:solidFill>
                  <a:schemeClr val="tx2"/>
                </a:solidFill>
                <a:latin typeface="+mj-lt"/>
              </a:defRPr>
            </a:lvl1pPr>
          </a:lstStyle>
          <a:p>
            <a:fld id="{371D7D04-27AA-B449-BBEC-5CFE30D02CE5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6DBC020-D826-4ACC-80FD-B5E5A7AB18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8940" y="399398"/>
            <a:ext cx="1393009" cy="21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83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709" r:id="rId3"/>
    <p:sldLayoutId id="2147483710" r:id="rId4"/>
    <p:sldLayoutId id="2147483702" r:id="rId5"/>
    <p:sldLayoutId id="2147483672" r:id="rId6"/>
    <p:sldLayoutId id="2147483667" r:id="rId7"/>
    <p:sldLayoutId id="2147483703" r:id="rId8"/>
    <p:sldLayoutId id="2147483676" r:id="rId9"/>
    <p:sldLayoutId id="2147483711" r:id="rId10"/>
    <p:sldLayoutId id="2147483695" r:id="rId11"/>
    <p:sldLayoutId id="2147483671" r:id="rId12"/>
    <p:sldLayoutId id="2147483678" r:id="rId13"/>
    <p:sldLayoutId id="2147483696" r:id="rId14"/>
    <p:sldLayoutId id="2147483679" r:id="rId15"/>
    <p:sldLayoutId id="2147483691" r:id="rId16"/>
    <p:sldLayoutId id="2147483697" r:id="rId17"/>
    <p:sldLayoutId id="2147483681" r:id="rId18"/>
    <p:sldLayoutId id="2147483682" r:id="rId19"/>
    <p:sldLayoutId id="2147483685" r:id="rId20"/>
    <p:sldLayoutId id="2147483683" r:id="rId21"/>
    <p:sldLayoutId id="2147483684" r:id="rId22"/>
    <p:sldLayoutId id="2147483686" r:id="rId23"/>
    <p:sldLayoutId id="2147483699" r:id="rId24"/>
    <p:sldLayoutId id="2147483680" r:id="rId25"/>
    <p:sldLayoutId id="2147483698" r:id="rId26"/>
    <p:sldLayoutId id="2147483700" r:id="rId27"/>
    <p:sldLayoutId id="2147483688" r:id="rId28"/>
    <p:sldLayoutId id="2147483689" r:id="rId29"/>
    <p:sldLayoutId id="2147483677" r:id="rId30"/>
    <p:sldLayoutId id="2147483692" r:id="rId3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0" indent="0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600" kern="1200">
          <a:solidFill>
            <a:schemeClr val="tx2"/>
          </a:solidFill>
          <a:latin typeface="+mn-lt"/>
          <a:ea typeface="+mn-ea"/>
          <a:cs typeface="Poppins Medium" panose="00000600000000000000" pitchFamily="2" charset="0"/>
        </a:defRPr>
      </a:lvl1pPr>
      <a:lvl2pPr marL="269875" indent="-269875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536575" indent="-27146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808038" indent="-27146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073150" indent="-26511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344613" indent="-27146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616075" indent="-27146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1881188" indent="-26511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152650" indent="-271463" algn="l" defTabSz="914332" rtl="0" eaLnBrk="1" latinLnBrk="0" hangingPunct="1">
        <a:lnSpc>
          <a:spcPts val="2100"/>
        </a:lnSpc>
        <a:spcBef>
          <a:spcPts val="0"/>
        </a:spcBef>
        <a:spcAft>
          <a:spcPts val="9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4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3" userDrawn="1">
          <p15:clr>
            <a:srgbClr val="F26B43"/>
          </p15:clr>
        </p15:guide>
        <p15:guide id="4" pos="7317" userDrawn="1">
          <p15:clr>
            <a:srgbClr val="F26B43"/>
          </p15:clr>
        </p15:guide>
        <p15:guide id="5" orient="horz" pos="1101" userDrawn="1">
          <p15:clr>
            <a:srgbClr val="F26B43"/>
          </p15:clr>
        </p15:guide>
        <p15:guide id="6" pos="3727" userDrawn="1">
          <p15:clr>
            <a:srgbClr val="F26B43"/>
          </p15:clr>
        </p15:guide>
        <p15:guide id="7" pos="39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A69798-22EA-EACC-27F9-8B01E3971E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Untertitel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AF2F7E-98AA-F52B-BCB6-DC044E9516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Datum </a:t>
            </a:r>
            <a:r>
              <a:rPr lang="de-DE"/>
              <a:t>| Redner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936828-C4E4-DB01-4CC5-FEE73860E6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Hier kann auch was rein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8890CC92-A019-DA7D-0587-9234BC3D9C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Titel</a:t>
            </a:r>
          </a:p>
        </p:txBody>
      </p:sp>
    </p:spTree>
    <p:extLst>
      <p:ext uri="{BB962C8B-B14F-4D97-AF65-F5344CB8AC3E}">
        <p14:creationId xmlns:p14="http://schemas.microsoft.com/office/powerpoint/2010/main" val="392301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pta data Folienlayout ">
  <a:themeElements>
    <a:clrScheme name="Opta Data Farbpalette">
      <a:dk1>
        <a:sysClr val="windowText" lastClr="000000"/>
      </a:dk1>
      <a:lt1>
        <a:sysClr val="window" lastClr="FFFFFF"/>
      </a:lt1>
      <a:dk2>
        <a:srgbClr val="4A4A49"/>
      </a:dk2>
      <a:lt2>
        <a:srgbClr val="E7E6E6"/>
      </a:lt2>
      <a:accent1>
        <a:srgbClr val="2F6E80"/>
      </a:accent1>
      <a:accent2>
        <a:srgbClr val="77C5B8"/>
      </a:accent2>
      <a:accent3>
        <a:srgbClr val="A0C341"/>
      </a:accent3>
      <a:accent4>
        <a:srgbClr val="6BBA82"/>
      </a:accent4>
      <a:accent5>
        <a:srgbClr val="50B1D1"/>
      </a:accent5>
      <a:accent6>
        <a:srgbClr val="7391C8"/>
      </a:accent6>
      <a:hlink>
        <a:srgbClr val="50B1D1"/>
      </a:hlink>
      <a:folHlink>
        <a:srgbClr val="A0C341"/>
      </a:folHlink>
    </a:clrScheme>
    <a:fontScheme name="Benutzerdefiniert 5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>
        <a:noAutofit/>
      </a:bodyPr>
      <a:lstStyle>
        <a:defPPr algn="l">
          <a:defRPr sz="16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pta Data Farbpalette">
      <a:dk1>
        <a:sysClr val="windowText" lastClr="000000"/>
      </a:dk1>
      <a:lt1>
        <a:sysClr val="window" lastClr="FFFFFF"/>
      </a:lt1>
      <a:dk2>
        <a:srgbClr val="4A4A49"/>
      </a:dk2>
      <a:lt2>
        <a:srgbClr val="E7E6E6"/>
      </a:lt2>
      <a:accent1>
        <a:srgbClr val="2F6E80"/>
      </a:accent1>
      <a:accent2>
        <a:srgbClr val="77C5B8"/>
      </a:accent2>
      <a:accent3>
        <a:srgbClr val="A0C341"/>
      </a:accent3>
      <a:accent4>
        <a:srgbClr val="6BBA82"/>
      </a:accent4>
      <a:accent5>
        <a:srgbClr val="50B1D1"/>
      </a:accent5>
      <a:accent6>
        <a:srgbClr val="7391C8"/>
      </a:accent6>
      <a:hlink>
        <a:srgbClr val="50B1D1"/>
      </a:hlink>
      <a:folHlink>
        <a:srgbClr val="A0C341"/>
      </a:folHlink>
    </a:clrScheme>
    <a:fontScheme name="Benutzerdefiniert 7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pta Data Farbpalette">
      <a:dk1>
        <a:sysClr val="windowText" lastClr="000000"/>
      </a:dk1>
      <a:lt1>
        <a:sysClr val="window" lastClr="FFFFFF"/>
      </a:lt1>
      <a:dk2>
        <a:srgbClr val="4A4A49"/>
      </a:dk2>
      <a:lt2>
        <a:srgbClr val="E7E6E6"/>
      </a:lt2>
      <a:accent1>
        <a:srgbClr val="2F6E80"/>
      </a:accent1>
      <a:accent2>
        <a:srgbClr val="77C5B8"/>
      </a:accent2>
      <a:accent3>
        <a:srgbClr val="A0C341"/>
      </a:accent3>
      <a:accent4>
        <a:srgbClr val="6BBA82"/>
      </a:accent4>
      <a:accent5>
        <a:srgbClr val="50B1D1"/>
      </a:accent5>
      <a:accent6>
        <a:srgbClr val="7391C8"/>
      </a:accent6>
      <a:hlink>
        <a:srgbClr val="50B1D1"/>
      </a:hlink>
      <a:folHlink>
        <a:srgbClr val="A0C341"/>
      </a:folHlink>
    </a:clrScheme>
    <a:fontScheme name="Benutzerdefiniert 6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</Words>
  <Application>Microsoft Office PowerPoint</Application>
  <PresentationFormat>Breitbild</PresentationFormat>
  <Paragraphs>4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9" baseType="lpstr">
      <vt:lpstr>Arial</vt:lpstr>
      <vt:lpstr>Poppins</vt:lpstr>
      <vt:lpstr>Poppins ExtraLight</vt:lpstr>
      <vt:lpstr>Poppins Light</vt:lpstr>
      <vt:lpstr>Poppins SemiBold</vt:lpstr>
      <vt:lpstr>Poppins Thin</vt:lpstr>
      <vt:lpstr>Symbol</vt:lpstr>
      <vt:lpstr>opta data Folienlayout </vt:lpstr>
      <vt:lpstr>Untertitel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Gabriele Alberts</dc:creator>
  <cp:lastModifiedBy>Lukas Paepke</cp:lastModifiedBy>
  <cp:revision>386</cp:revision>
  <dcterms:created xsi:type="dcterms:W3CDTF">2021-05-18T09:30:37Z</dcterms:created>
  <dcterms:modified xsi:type="dcterms:W3CDTF">2024-02-24T11:29:55Z</dcterms:modified>
</cp:coreProperties>
</file>

<file path=docProps/thumbnail.jpeg>
</file>